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JO" dirty="0"/>
              <a:t>التقنيات الجغرافية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ar-JO" dirty="0"/>
              <a:t>الوحدة الثانية</a:t>
            </a:r>
          </a:p>
          <a:p>
            <a:pPr rtl="1"/>
            <a:r>
              <a:rPr lang="ar-JO" sz="2800" dirty="0">
                <a:latin typeface="Traditional Arabic" pitchFamily="18" charset="-78"/>
                <a:cs typeface="Traditional Arabic" pitchFamily="18" charset="-78"/>
              </a:rPr>
              <a:t>إعداد الأستاذ إبراهيم صوالحة</a:t>
            </a:r>
            <a:endParaRPr lang="en-US" sz="2800">
              <a:latin typeface="Traditional Arabic" pitchFamily="18" charset="-78"/>
              <a:cs typeface="Traditional Arabic" pitchFamily="18" charset="-78"/>
            </a:endParaRPr>
          </a:p>
          <a:p>
            <a:pPr rt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7EBBDC-0593-D7C0-A855-14470F7340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359" y="729208"/>
            <a:ext cx="152894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216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أهمية الخرائط الموضوعية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إظهار البيانات والمعلومات النوعية أو الكمية عن المنطقة المراد دراستها.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 وإظهار خصائص الظواهر الجغرافية فيها. 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وتفسير العلاقات المتبادلة بين الإنسان والبيئة من خلال تحويل البيانات إلى أشكال ورسوم بيانية.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697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مراحل إعداد الخريطة الموضوعية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00808"/>
            <a:ext cx="8712968" cy="4896544"/>
          </a:xfrm>
        </p:spPr>
        <p:txBody>
          <a:bodyPr>
            <a:normAutofit/>
          </a:bodyPr>
          <a:lstStyle/>
          <a:p>
            <a:pPr algn="r" rtl="1"/>
            <a:r>
              <a:rPr lang="ar-JO" dirty="0"/>
              <a:t>(1) اختيار خريطة الأساس: وهي حدود المنطقة المطلوب عرض الظاهرة الموضوعية عليها.</a:t>
            </a:r>
          </a:p>
          <a:p>
            <a:pPr algn="r" rtl="1"/>
            <a:r>
              <a:rPr lang="ar-JO" dirty="0"/>
              <a:t> (2) كتابة عنوان الخريطة: وهو الذي يوضح المحتوى أو الغرض من الخريطة.</a:t>
            </a:r>
          </a:p>
          <a:p>
            <a:pPr algn="r" rtl="1"/>
            <a:r>
              <a:rPr lang="ar-JO" dirty="0"/>
              <a:t>(3) مؤشر الاتجاهات: إظهار مُؤشِّر الشمال يحتاج مستخدم الخريطة إلى توجيه الخريطة بحيث ينطبق شمالها مع الشمال الجغرافي.</a:t>
            </a:r>
          </a:p>
          <a:p>
            <a:pPr algn="r" rtl="1"/>
            <a:r>
              <a:rPr lang="ar-JO" dirty="0"/>
              <a:t>(4)رسم مقياس الرسم: وهو الدليل أو المفتاح الذي يوضح النسبة بين ما تمثله الخريطة وما يقابله على الطبيعة، ومن خلاله نستطيع قياس المسافات والمساحات.</a:t>
            </a:r>
          </a:p>
        </p:txBody>
      </p:sp>
    </p:spTree>
    <p:extLst>
      <p:ext uri="{BB962C8B-B14F-4D97-AF65-F5344CB8AC3E}">
        <p14:creationId xmlns:p14="http://schemas.microsoft.com/office/powerpoint/2010/main" val="3445219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(5) توقيع الظواهر الطبيعية الرئيسة: من مثل السواحل والأنهار والبحيرات والظواهر البشرية الرئيسة؛ كالمحلات العمرانية الكبرى، والطرق الرئيسة والحدود الإدارية.</a:t>
            </a:r>
          </a:p>
          <a:p>
            <a:pPr algn="r" rtl="1"/>
            <a:r>
              <a:rPr lang="ar-JO" dirty="0"/>
              <a:t> (6) رسم مفتاح الخريطة الموضوعية: وهو مُربع صغير أو مستطيل في إحدى زوايا الخريطة، يحتوي على تفسير لكل رمز من الرموز المستخدمة في الخريطة.</a:t>
            </a:r>
          </a:p>
          <a:p>
            <a:pPr algn="r" rtl="1"/>
            <a:r>
              <a:rPr lang="ar-JO" dirty="0"/>
              <a:t>(7) توقيع البيانات: والمقصود بذلك إظهار البيانات على الخريطة باستخدام الرموز المناسبة بناءً على طبيعة البيانات .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070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الخرائط الموضوعية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الدرس الأول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717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مفهوم الخريطة الموضوعية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20520"/>
          </a:xfrm>
        </p:spPr>
        <p:txBody>
          <a:bodyPr>
            <a:normAutofit/>
          </a:bodyPr>
          <a:lstStyle/>
          <a:p>
            <a:pPr algn="r" rtl="1"/>
            <a:r>
              <a:rPr lang="ar-JO" dirty="0"/>
              <a:t>تمثيل رمزي يعرض ظاهرة جغرافية مُعيَّنةً، في مكان مُحدَّدٍ من سطح الأرض؛ سواء أكانت الظاهرة طبيعية أم بشرية؛ إذ تهتم كل خريطة بموضوع مُعيَّن، وتأخذ اسمها من ذلك الموضوع.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983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JO" dirty="0"/>
              <a:t>أنواع الخرائط الموضوعية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النوع الأول: الخرائط الموضوعية النوعية؛ وذلك لأنها تهتم بتوضيح أنواع الظواهر الطبيعية أو البشرية تبعًا لأماكن وجودها من دون الإشارة إلى قيمتها أو حجمها 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النوع الثاني فهو : الخرائط الموضوعية الكمية؛ وهي الخرائط التي تهتم بالأعداد والقيم الرقمية للظواهر المتوزعة على الأماكن المختلفة.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454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JO" dirty="0"/>
              <a:t>الرموز المستخدمة في الخرائط الموضوعية: </a:t>
            </a:r>
            <a:br>
              <a:rPr lang="ar-JO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48512"/>
          </a:xfrm>
        </p:spPr>
        <p:txBody>
          <a:bodyPr>
            <a:normAutofit fontScale="85000" lnSpcReduction="10000"/>
          </a:bodyPr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(1) الرموز النقطية: </a:t>
            </a:r>
            <a:r>
              <a:rPr lang="en-US" dirty="0"/>
              <a:t> </a:t>
            </a:r>
            <a:r>
              <a:rPr lang="ar-JO" dirty="0"/>
              <a:t>تُعبر النقطة فيها عن موضع الظاهرة، وتُستخدم في تمثيل الظواهر الجغرافية محدودة الانتشار، كالمدن والقرى والمناجم.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(2) الرموز الخطية: </a:t>
            </a:r>
            <a:r>
              <a:rPr lang="en-US" dirty="0"/>
              <a:t> </a:t>
            </a:r>
            <a:r>
              <a:rPr lang="ar-JO" dirty="0"/>
              <a:t>تُستخدم في تمثيل الظواهر الجغرافية التي تتميز بخاصية الامتداد الطولي، كالطرق والأنهار والحدود السياسية والإدارية.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(3) الرموز المساحية </a:t>
            </a:r>
            <a:r>
              <a:rPr lang="en-US" dirty="0"/>
              <a:t>:</a:t>
            </a:r>
            <a:r>
              <a:rPr lang="ar-JO" dirty="0"/>
              <a:t> تستخدم في توضيح انتشار الظاهرة الجغرافية التي تشغل مساحة واسعة، كالكثبان الرملية والغطاء النباتي والمسطحات المائية.</a:t>
            </a:r>
          </a:p>
          <a:p>
            <a:pPr algn="r" rtl="1"/>
            <a:endParaRPr lang="ar-JO" dirty="0"/>
          </a:p>
          <a:p>
            <a:pPr marL="137160" indent="0" algn="r" rtl="1">
              <a:buNone/>
            </a:pPr>
            <a:r>
              <a:rPr lang="ar-JO" dirty="0"/>
              <a:t>ملاحظة: وكل نوع من هذه الرموز يُمكن أن يكون نوعيا أو كميا.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708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dirty="0"/>
              <a:t>وذلك على النحو الآتي: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1- الرموز النوعية: تستخدم في تمثيل الظواهر الجغرافية، كالمدن والقرى والمناجم، وتقتصر وظيفتها على نوعية الظاهرة الموضعية، من دون الإشارة إلى كميتها أو قيمتها أو حجمها،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 ومن أشكالها: (الرموز التصويرية، والهندسية، والتعبيرية أو الألوان) بحيث يسهل تعرف مدلولها من دون الرجوع إلى مفتاح الخريطة.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443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2- الرموز الكمية: تعتمد الرموز الكمية في رسمها على البيانات الإحصائية أو العددية؛ أي إنها تُرسم للمقارنة بين الكميات أو قيم نسبية بموضوع محدد.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06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dirty="0"/>
              <a:t>ويُمكن تمثيل رموز الموضع في الخرائط الكمية بإحدى الطريقتين الآتيتين: </a:t>
            </a:r>
          </a:p>
          <a:p>
            <a:pPr algn="r" rtl="1"/>
            <a:endParaRPr lang="ar-JO" dirty="0"/>
          </a:p>
          <a:p>
            <a:pPr algn="r" rtl="1"/>
            <a:r>
              <a:rPr lang="ar-JO" dirty="0"/>
              <a:t>الطريقة الأولى: تقوم على أساس تكرار رمز نقطي منتظم الحجم معلوم القيمة، ويُمثل العدد الكلي لتكرار هذا الرمز المجموع الكلي للظاهرة قيد التمثيل 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968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algn="r" rtl="1"/>
            <a:r>
              <a:rPr lang="ar-JO" dirty="0"/>
              <a:t>أما الطريقة الثانية: فتعتمد على تمثيل الظواهر الجغرافية ذات الامتدادات المساحية الشاسعة، مثل: الغطاء النباتي والمسطحات المائية والتوزيعات المناخية وتوزيع الكثافة السكانية وغيرها، باستخدام رموز المساحة الكمية.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313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1634</TotalTime>
  <Words>551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Book Antiqua</vt:lpstr>
      <vt:lpstr>Lucida Sans</vt:lpstr>
      <vt:lpstr>Traditional Arabic</vt:lpstr>
      <vt:lpstr>Wingdings</vt:lpstr>
      <vt:lpstr>Wingdings 2</vt:lpstr>
      <vt:lpstr>Wingdings 3</vt:lpstr>
      <vt:lpstr>Apex</vt:lpstr>
      <vt:lpstr>التقنيات الجغرافية</vt:lpstr>
      <vt:lpstr>الخرائط الموضوعية</vt:lpstr>
      <vt:lpstr>مفهوم الخريطة الموضوعية</vt:lpstr>
      <vt:lpstr>أنواع الخرائط الموضوعية</vt:lpstr>
      <vt:lpstr>الرموز المستخدمة في الخرائط الموضوعية:  </vt:lpstr>
      <vt:lpstr>PowerPoint Presentation</vt:lpstr>
      <vt:lpstr>PowerPoint Presentation</vt:lpstr>
      <vt:lpstr>PowerPoint Presentation</vt:lpstr>
      <vt:lpstr>PowerPoint Presentation</vt:lpstr>
      <vt:lpstr>أهمية الخرائط الموضوعية</vt:lpstr>
      <vt:lpstr>مراحل إعداد الخريطة الموضوعية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التقنيات الجغرافية</dc:title>
  <dc:creator>sawal</dc:creator>
  <cp:lastModifiedBy>ahmad alhossain</cp:lastModifiedBy>
  <cp:revision>7</cp:revision>
  <dcterms:created xsi:type="dcterms:W3CDTF">2023-11-21T04:54:53Z</dcterms:created>
  <dcterms:modified xsi:type="dcterms:W3CDTF">2024-08-27T13:13:02Z</dcterms:modified>
</cp:coreProperties>
</file>