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JO" dirty="0"/>
              <a:t>أنظمة المعلومات الجغرافية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ar-JO" dirty="0"/>
              <a:t>الدرس الثاني</a:t>
            </a:r>
          </a:p>
          <a:p>
            <a:pPr rtl="1"/>
            <a:r>
              <a:rPr lang="ar-JO" sz="2800" dirty="0">
                <a:latin typeface="Traditional Arabic" pitchFamily="18" charset="-78"/>
                <a:cs typeface="Traditional Arabic" pitchFamily="18" charset="-78"/>
              </a:rPr>
              <a:t>إعداد الأستاذ إبراهيم صوالحة</a:t>
            </a:r>
            <a:endParaRPr lang="en-US" sz="2800">
              <a:latin typeface="Traditional Arabic" pitchFamily="18" charset="-78"/>
              <a:cs typeface="Traditional Arabic" pitchFamily="18" charset="-78"/>
            </a:endParaRPr>
          </a:p>
          <a:p>
            <a:pPr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7EBBDC-0593-D7C0-A855-14470F7340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359" y="729208"/>
            <a:ext cx="152894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28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JO" dirty="0"/>
              <a:t>البيانات الخلوية أو الشبكية </a:t>
            </a:r>
            <a:r>
              <a:rPr lang="ar-JO" dirty="0" err="1"/>
              <a:t>الراستر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20520"/>
          </a:xfrm>
        </p:spPr>
        <p:txBody>
          <a:bodyPr>
            <a:normAutofit/>
          </a:bodyPr>
          <a:lstStyle/>
          <a:p>
            <a:pPr marL="137160" indent="0" algn="r" rtl="1">
              <a:buNone/>
            </a:pPr>
            <a:r>
              <a:rPr lang="ar-JO" dirty="0"/>
              <a:t>وهي مجموعة من الخلايا على هيئة صفوف وأعمدة تختلف في قيمة الانعكاس الخاصة بها، تبين امتداد الظاهرة وتوزعها.</a:t>
            </a:r>
          </a:p>
          <a:p>
            <a:pPr marL="137160" indent="0" algn="r" rtl="1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295661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570186"/>
          </a:xfrm>
        </p:spPr>
        <p:txBody>
          <a:bodyPr>
            <a:normAutofit fontScale="90000"/>
          </a:bodyPr>
          <a:lstStyle/>
          <a:p>
            <a:pPr rtl="1"/>
            <a:r>
              <a:rPr lang="ar-JO" dirty="0"/>
              <a:t>الفرق بين نظام المواقع العالمية </a:t>
            </a:r>
            <a:r>
              <a:rPr lang="en-US" dirty="0"/>
              <a:t>GPS) </a:t>
            </a:r>
            <a:r>
              <a:rPr lang="ar-JO" dirty="0"/>
              <a:t>) ونظام المعلومات الجغرافي </a:t>
            </a:r>
            <a:r>
              <a:rPr lang="en-US" dirty="0"/>
              <a:t>(GIS)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80"/>
          </a:xfrm>
        </p:spPr>
        <p:txBody>
          <a:bodyPr>
            <a:normAutofit lnSpcReduction="10000"/>
          </a:bodyPr>
          <a:lstStyle/>
          <a:p>
            <a:pPr algn="r" rtl="1"/>
            <a:endParaRPr lang="ar-JO" dirty="0"/>
          </a:p>
          <a:p>
            <a:pPr algn="r" rtl="1"/>
            <a:r>
              <a:rPr lang="en-US" dirty="0"/>
              <a:t> </a:t>
            </a:r>
            <a:r>
              <a:rPr lang="ar-JO" dirty="0"/>
              <a:t>نظام المواقع العالمية </a:t>
            </a:r>
            <a:r>
              <a:rPr lang="he-IL" dirty="0"/>
              <a:t>(</a:t>
            </a:r>
            <a:r>
              <a:rPr lang="en-US" dirty="0"/>
              <a:t>GPS</a:t>
            </a:r>
            <a:r>
              <a:rPr lang="he-IL" dirty="0"/>
              <a:t>): </a:t>
            </a:r>
            <a:r>
              <a:rPr lang="ar-JO" dirty="0"/>
              <a:t>هو تقنية تستخدم الأقمار الصناعية للحصول على بيانات تحدد موقعنا على الأرض بدقة عالية (إحداثيات الطول، العرض، الارتفاع). </a:t>
            </a:r>
            <a:endParaRPr lang="he-IL" dirty="0"/>
          </a:p>
          <a:p>
            <a:pPr algn="r" rtl="1"/>
            <a:endParaRPr lang="he-IL" dirty="0"/>
          </a:p>
          <a:p>
            <a:pPr algn="r" rtl="1"/>
            <a:r>
              <a:rPr lang="ar-JO" dirty="0"/>
              <a:t>أما نظام المعلومات الجغرافي</a:t>
            </a:r>
            <a:r>
              <a:rPr lang="he-IL" dirty="0"/>
              <a:t>(</a:t>
            </a:r>
            <a:r>
              <a:rPr lang="en-US" dirty="0"/>
              <a:t>GIS </a:t>
            </a:r>
            <a:r>
              <a:rPr lang="he-IL" dirty="0"/>
              <a:t>): </a:t>
            </a:r>
            <a:r>
              <a:rPr lang="ar-JO" dirty="0"/>
              <a:t>فهو نظام معالجة بيانات وتحليل البيانات المكانية ( موقع الظاهرة)، ودمجها مع البيانات الوصفية ( ما هي الظاهرة؛ الاسم والعنوان والمساحة وتاريخ الإنشاء و........</a:t>
            </a:r>
            <a:r>
              <a:rPr lang="he-IL" dirty="0"/>
              <a:t>)</a:t>
            </a:r>
            <a:r>
              <a:rPr lang="ar-JO" dirty="0"/>
              <a:t> لإنتاج الخرائط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922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JO" dirty="0"/>
              <a:t>تلتقي نظم المعلومات مع علم الجغرافيا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لوضع الفرضيات والتنبؤات المستقبلية التي قد تطرأ على الظواهر الجغرافية الطبيعية؛ كالتغيرات على الأودية النهرية، والظواهر البشرية مثل تقديرات التوزع السكاني في المدن.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19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أهمية المعلومات الرقمية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كنوع من البيانات والمعلومات المخزنة على الحاسوب ضمن نظام رقمي (1,0)؛ لتسهل قراءتها وتوظيفها.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95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علم الخرائط الرقمية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وهي الخرائط التي تنتج من جمع البيانات وتنسيقها في صورة افتراضية لتمثيل دقيق لمنطقة ما، وإعطاء تفاصيل الطرق الرئيسية والفرعية ومنشآت مهمة، من مثل خرائط جوجل إيرث.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42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أهمية الخرائط الرقمية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1- سرعة التحليل ومطابقة عمليات القياس (الأطوال والمساحات).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تحسين مهارات (التحليل المكاني): الذي يعتمد على الرسوم البيانية للظواهر الجغرافية في الصورة واتجاهاتها.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747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نظم المعلومات الجغرافية : ويُشار إليها بالرمز (</a:t>
            </a:r>
            <a:r>
              <a:rPr lang="en-US" dirty="0"/>
              <a:t>GIS) </a:t>
            </a:r>
            <a:r>
              <a:rPr lang="ar-JO" dirty="0"/>
              <a:t>وهي وسيلة تعتمد استخدام الحاسوب في معالجة البيانات المرتبطة بمواقع جغرافية وتخزين هذه البيانات وعرضها وتحليلها؛ لاستكشاف الأنماط والعمليات المكانية وتطبيقات رسم الخرائط.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719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مكونات نظم المعلومات الجغرافية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/>
            <a:r>
              <a:rPr lang="ar-JO" dirty="0"/>
              <a:t>(1) الأجهزة والمعدات:</a:t>
            </a:r>
            <a:r>
              <a:rPr lang="en-US" dirty="0"/>
              <a:t> </a:t>
            </a:r>
            <a:r>
              <a:rPr lang="ar-JO" dirty="0"/>
              <a:t>تشمل الحاسوب والأجهزة المرتبطة به لإدخال البيانات؛ كالماسح الضوئي، وحفظها واستخراجها بوساطة الطابعة.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(2) البرامج:</a:t>
            </a:r>
            <a:r>
              <a:rPr lang="en-US" dirty="0"/>
              <a:t> </a:t>
            </a:r>
            <a:r>
              <a:rPr lang="ar-JO" dirty="0"/>
              <a:t>مجموعة البرامج التي تستقبل البيانات والمعلومات وتتحكم فيها؛ لتحليلها وتحويلها إلى رسوم وخرائط 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(3) البيانات الوصفية والمكانية.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(4) المستخدم:</a:t>
            </a:r>
            <a:r>
              <a:rPr lang="en-US" dirty="0"/>
              <a:t> </a:t>
            </a:r>
            <a:r>
              <a:rPr lang="ar-JO" dirty="0"/>
              <a:t>هو الشخص الذي يتولى تحريك المكونات السابقة، والتعامل معها بهدف معين.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5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JO" dirty="0"/>
              <a:t>تطبيقات نظم المعلومات الجغرافية: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أولا: حصر الموارد الطبيعية والبشرية واستثمارها، واستعمالات الأرض السكنية والزراعية والصناعية والمنشآت والخدمات.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ثانيا: إنتاج الخرائط الجغرافية؛ السياسية والطبيعية والطبوغرافية، وخرائط الطقس.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 ثالثا: إدارة وحماية البيئة.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رابعا: مجال التخطيط والتنمية: تخطيط المدن، وتوزيع استعمالات الأرض.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JO" dirty="0"/>
              <a:t>تمثيل الظواهر في نظم المعلومات الجغرافية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أولا : نموذج البيانات الفيكتور: نظام يُحدد القيم الإحداثية المواضيع التوزيع والخطوط الداخلة في تشكيل الظواهر في الخريطة بدقة مكانية عالية، من خلال مجموعة رموز، ومن الرموز المستخدمة:</a:t>
            </a:r>
          </a:p>
          <a:p>
            <a:pPr marL="137160" indent="0" algn="r" rtl="1">
              <a:buNone/>
            </a:pPr>
            <a:endParaRPr lang="ar-JO" dirty="0"/>
          </a:p>
          <a:p>
            <a:pPr algn="r" rtl="1">
              <a:buFont typeface="Arial" charset="0"/>
              <a:buChar char="•"/>
            </a:pPr>
            <a:r>
              <a:rPr lang="ar-JO" dirty="0"/>
              <a:t>الخطوط: لتمثيل الظواهر ذات الامتداد الطولي مثل خطوط شبكات مساكن المياه أو طرق المواصلات.</a:t>
            </a:r>
          </a:p>
          <a:p>
            <a:pPr algn="r" rtl="1">
              <a:buFont typeface="Arial" charset="0"/>
              <a:buChar char="•"/>
            </a:pPr>
            <a:endParaRPr lang="ar-JO" dirty="0"/>
          </a:p>
          <a:p>
            <a:pPr algn="r" rtl="1">
              <a:buFont typeface="Arial" charset="0"/>
              <a:buChar char="•"/>
            </a:pPr>
            <a:r>
              <a:rPr lang="ar-JO" dirty="0"/>
              <a:t> النقاط : لتمثيل الظواهر ذات الموقع المحدد مثل موقع منزل أو مدرسة أو بئر.</a:t>
            </a:r>
          </a:p>
          <a:p>
            <a:pPr algn="r" rtl="1">
              <a:buFont typeface="Arial" charset="0"/>
              <a:buChar char="•"/>
            </a:pPr>
            <a:endParaRPr lang="ar-JO" dirty="0"/>
          </a:p>
          <a:p>
            <a:pPr algn="r" rtl="1">
              <a:buFont typeface="Arial" charset="0"/>
              <a:buChar char="•"/>
            </a:pPr>
            <a:r>
              <a:rPr lang="ar-JO" dirty="0"/>
              <a:t> المضلعات: لتمثيل الظواهر ذات الامتداد المساحي مثل حي سكني أو تفاصيل منطقة زراعية.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580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965</TotalTime>
  <Words>478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Book Antiqua</vt:lpstr>
      <vt:lpstr>Lucida Sans</vt:lpstr>
      <vt:lpstr>Traditional Arabic</vt:lpstr>
      <vt:lpstr>Wingdings</vt:lpstr>
      <vt:lpstr>Wingdings 2</vt:lpstr>
      <vt:lpstr>Wingdings 3</vt:lpstr>
      <vt:lpstr>Apex</vt:lpstr>
      <vt:lpstr>أنظمة المعلومات الجغرافية</vt:lpstr>
      <vt:lpstr>تلتقي نظم المعلومات مع علم الجغرافيا !</vt:lpstr>
      <vt:lpstr>أهمية المعلومات الرقمية</vt:lpstr>
      <vt:lpstr>علم الخرائط الرقمية</vt:lpstr>
      <vt:lpstr>أهمية الخرائط الرقمية</vt:lpstr>
      <vt:lpstr>PowerPoint Presentation</vt:lpstr>
      <vt:lpstr>مكونات نظم المعلومات الجغرافية</vt:lpstr>
      <vt:lpstr>تطبيقات نظم المعلومات الجغرافية:</vt:lpstr>
      <vt:lpstr>تمثيل الظواهر في نظم المعلومات الجغرافية</vt:lpstr>
      <vt:lpstr>البيانات الخلوية أو الشبكية الراستر</vt:lpstr>
      <vt:lpstr>الفرق بين نظام المواقع العالمية GPS) ) ونظام المعلومات الجغرافي (GIS)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sawal</dc:creator>
  <cp:lastModifiedBy>ahmad alhossain</cp:lastModifiedBy>
  <cp:revision>9</cp:revision>
  <dcterms:created xsi:type="dcterms:W3CDTF">2023-11-22T10:48:49Z</dcterms:created>
  <dcterms:modified xsi:type="dcterms:W3CDTF">2024-08-27T13:14:56Z</dcterms:modified>
</cp:coreProperties>
</file>