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6" r:id="rId12"/>
    <p:sldId id="265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25/04/1445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الدرس الثالث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 smtClean="0"/>
              <a:t>أنا والصندوق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693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JO" dirty="0" smtClean="0"/>
              <a:t>شروط يجب توافرها في من يحق له الاقتراع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1- يكون أردني الجنسية.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 smtClean="0"/>
              <a:t>2- بلغ ثماني عشرة سنة شمسية من العمر.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 smtClean="0"/>
              <a:t>3- ألا يكون محكومًا عليه بالإفلاس.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 smtClean="0"/>
              <a:t>4- أن يكون كامل الأهلية.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 smtClean="0"/>
              <a:t>5- ومن غير المنتسبين إلى القوات المسلحة أو الأجهزة الأمنية.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170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كانت العملية الانتخابية تدار في ما مضى من قبل وزارة الداخلية، ونتيجة لحركة التحديث السياسي في الأردن؛ فقد استحدثت هيئة مستقلة للإشراف على الانتخابات بمراحلها كافة.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753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 smtClean="0"/>
              <a:t>الهيئة المستقلة للانتخاب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هي هيئة مستقلة تتمتع بشخصية اعتبارية، أنشئت عام 2012م، وباستقلال مالي وإداري، وقد أسندت إليها مسؤولية الإشراف على العملية الانتخابية النيابية في كل مراحلها.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759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 smtClean="0"/>
              <a:t>أنواع الانتخابات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1- انتخابات مجلس النواب.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 smtClean="0"/>
              <a:t>2- انتخابات المجالس البلدية.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 smtClean="0"/>
              <a:t>3- انتخابات مجالس المحافظات.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 smtClean="0"/>
              <a:t>4- الانتخابات النقابية.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17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 smtClean="0"/>
              <a:t>كيف تجري الانتخابات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1- تبدأ الانتخابات بالترشح.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 smtClean="0"/>
              <a:t>2- ثم الحملة الانتخابية.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 smtClean="0"/>
              <a:t>3- ثم عملية الاقتراع والفرز.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 smtClean="0"/>
              <a:t>4- وأخيرا إعلان النتائج.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883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 smtClean="0"/>
              <a:t>أهمية الانتخابات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1- تجسد </a:t>
            </a:r>
            <a:r>
              <a:rPr lang="ar-JO" dirty="0"/>
              <a:t>الانتخابات مبدأ: «الشعب مصدر السلطات</a:t>
            </a:r>
            <a:r>
              <a:rPr lang="ar-JO" dirty="0" smtClean="0"/>
              <a:t>».</a:t>
            </a:r>
          </a:p>
          <a:p>
            <a:pPr algn="r" rtl="1"/>
            <a:r>
              <a:rPr lang="ar-JO" dirty="0" smtClean="0"/>
              <a:t>2- وتوسع </a:t>
            </a:r>
            <a:r>
              <a:rPr lang="ar-JO" dirty="0"/>
              <a:t>قاعدة التمثيل </a:t>
            </a:r>
            <a:r>
              <a:rPr lang="ar-JO" dirty="0" smtClean="0"/>
              <a:t>الشعبي.</a:t>
            </a:r>
          </a:p>
          <a:p>
            <a:pPr algn="r" rtl="1"/>
            <a:r>
              <a:rPr lang="ar-JO" dirty="0" smtClean="0"/>
              <a:t>3- </a:t>
            </a:r>
            <a:r>
              <a:rPr lang="ar-JO" dirty="0"/>
              <a:t>وتأكيد مبدأ التشاور والتعاون وتحمل </a:t>
            </a:r>
            <a:r>
              <a:rPr lang="ar-JO" dirty="0" smtClean="0"/>
              <a:t>المسؤولية.</a:t>
            </a:r>
          </a:p>
          <a:p>
            <a:pPr algn="r" rtl="1"/>
            <a:r>
              <a:rPr lang="ar-JO" dirty="0" smtClean="0"/>
              <a:t>4- وحماية </a:t>
            </a:r>
            <a:r>
              <a:rPr lang="ar-JO" dirty="0"/>
              <a:t>الحقوق والحريات الأساسية التي كفلها الدستور.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63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الترشح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هو </a:t>
            </a:r>
            <a:r>
              <a:rPr lang="ar-JO" dirty="0"/>
              <a:t>أن </a:t>
            </a:r>
            <a:r>
              <a:rPr lang="ar-JO" dirty="0" smtClean="0"/>
              <a:t>يتقدم الراغب </a:t>
            </a:r>
            <a:r>
              <a:rPr lang="ar-JO" dirty="0"/>
              <a:t>في أن يصبح </a:t>
            </a:r>
            <a:r>
              <a:rPr lang="ar-JO" dirty="0" smtClean="0"/>
              <a:t>نائبًا </a:t>
            </a:r>
            <a:r>
              <a:rPr lang="ar-JO" dirty="0"/>
              <a:t>- في البرلمان بطلب </a:t>
            </a:r>
            <a:r>
              <a:rPr lang="ar-JO" dirty="0" smtClean="0"/>
              <a:t>ترشح </a:t>
            </a:r>
            <a:r>
              <a:rPr lang="ar-JO" dirty="0"/>
              <a:t>ضمن قائمة الى الهيئة </a:t>
            </a:r>
            <a:r>
              <a:rPr lang="ar-JO" dirty="0" smtClean="0"/>
              <a:t>المستقلة للانتخاب؛ </a:t>
            </a:r>
            <a:r>
              <a:rPr lang="ar-JO" dirty="0"/>
              <a:t>لكي يتنافس على مقاعد محددة ضمن دائرة </a:t>
            </a:r>
            <a:r>
              <a:rPr lang="ar-JO" dirty="0" smtClean="0"/>
              <a:t>انتخابية.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942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الحملة الانتخابية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استخدام </a:t>
            </a:r>
            <a:r>
              <a:rPr lang="ar-JO" dirty="0"/>
              <a:t>وسائل الاتصال المرئي </a:t>
            </a:r>
            <a:r>
              <a:rPr lang="ar-JO" dirty="0" smtClean="0"/>
              <a:t>والمسموع </a:t>
            </a:r>
            <a:r>
              <a:rPr lang="ar-JO" dirty="0"/>
              <a:t>ووسائل التواصل الاجتماعي المختلفة </a:t>
            </a:r>
            <a:r>
              <a:rPr lang="ar-JO" dirty="0" smtClean="0"/>
              <a:t>للتعريف </a:t>
            </a:r>
            <a:r>
              <a:rPr lang="ar-JO" dirty="0"/>
              <a:t>بالبرنامج الانتخابي للمرشح الذي </a:t>
            </a:r>
            <a:r>
              <a:rPr lang="ar-JO" dirty="0" smtClean="0"/>
              <a:t>يعبر عن أهداف </a:t>
            </a:r>
            <a:r>
              <a:rPr lang="ar-JO" dirty="0"/>
              <a:t>المرشح، ويميزه عن غيره من </a:t>
            </a:r>
            <a:r>
              <a:rPr lang="ar-JO" dirty="0" smtClean="0"/>
              <a:t>المرشحين.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732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الاقتراع (الانتخاب)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عملية </a:t>
            </a:r>
            <a:r>
              <a:rPr lang="ar-JO" dirty="0"/>
              <a:t>الانتخاب التي تتم في اليوم المحدد من قبل الهيئة المستقلة للانتخاب - لتوجه الناخبين لصناديق </a:t>
            </a:r>
            <a:r>
              <a:rPr lang="ar-JO" dirty="0" smtClean="0"/>
              <a:t>الاقتراع؛ </a:t>
            </a:r>
            <a:r>
              <a:rPr lang="ar-JO" dirty="0"/>
              <a:t>لاختيار من يمثلهم من القوائم والمرشحين على القوائم المحلية والحزبية، ويكون بشكل سري ومباشر.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867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 smtClean="0"/>
              <a:t>الفرز والنتائج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عملية فتح الصناديق بعد انتهاء الاقتراع، وعد أوراق الاقتراع، وتوزيع المقاعد على القوائم المحلية، وتحديد الفائزين.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83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JO" dirty="0" smtClean="0"/>
              <a:t>مراحل تطور قانون الانتخاب في الأردن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760260"/>
              </p:ext>
            </p:extLst>
          </p:nvPr>
        </p:nvGraphicFramePr>
        <p:xfrm>
          <a:off x="1619672" y="2132856"/>
          <a:ext cx="60960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التطور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400" dirty="0" smtClean="0"/>
                        <a:t>التاريخ 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صدور أول قانون انتخابي في عهد الإمارة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1928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 احتلت الضفة الغربية؛</a:t>
                      </a:r>
                      <a:r>
                        <a:rPr lang="ar-JO" sz="2400" baseline="0" dirty="0" smtClean="0"/>
                        <a:t> ما ترتب عليه تعطل الحياة النيابية في الأردن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1967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العودة</a:t>
                      </a:r>
                      <a:r>
                        <a:rPr lang="ar-JO" sz="2400" baseline="0" dirty="0" smtClean="0"/>
                        <a:t> إلى الحياة البرلمانية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1984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نظام</a:t>
                      </a:r>
                      <a:r>
                        <a:rPr lang="ar-JO" sz="2400" baseline="0" dirty="0" smtClean="0"/>
                        <a:t> القائمة النسبية المفتوحة على مستوى المحافظة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 smtClean="0"/>
                        <a:t>2016- 2020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4498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59</TotalTime>
  <Words>351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الدرس الثالث</vt:lpstr>
      <vt:lpstr>أنواع الانتخابات</vt:lpstr>
      <vt:lpstr>كيف تجري الانتخابات</vt:lpstr>
      <vt:lpstr>أهمية الانتخابات</vt:lpstr>
      <vt:lpstr>الترشح</vt:lpstr>
      <vt:lpstr>الحملة الانتخابية</vt:lpstr>
      <vt:lpstr>الاقتراع (الانتخاب)</vt:lpstr>
      <vt:lpstr>الفرز والنتائج</vt:lpstr>
      <vt:lpstr>مراحل تطور قانون الانتخاب في الأردن</vt:lpstr>
      <vt:lpstr>شروط يجب توافرها في من يحق له الاقتراع</vt:lpstr>
      <vt:lpstr>PowerPoint Presentation</vt:lpstr>
      <vt:lpstr>الهيئة المستقلة للانتخاب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الثالث</dc:title>
  <dc:creator>sawal</dc:creator>
  <cp:lastModifiedBy>sawal</cp:lastModifiedBy>
  <cp:revision>4</cp:revision>
  <dcterms:created xsi:type="dcterms:W3CDTF">2023-11-08T05:07:15Z</dcterms:created>
  <dcterms:modified xsi:type="dcterms:W3CDTF">2023-11-08T06:17:27Z</dcterms:modified>
</cp:coreProperties>
</file>