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JO" dirty="0"/>
              <a:t>الدرس الرابع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JO" dirty="0"/>
              <a:t>الأحزاب السياسية ص68</a:t>
            </a:r>
          </a:p>
          <a:p>
            <a:pPr rtl="1"/>
            <a:r>
              <a:rPr lang="ar-JO" sz="28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2800">
              <a:latin typeface="Traditional Arabic" pitchFamily="18" charset="-78"/>
              <a:cs typeface="Traditional Arabic" pitchFamily="18" charset="-78"/>
            </a:endParaRPr>
          </a:p>
          <a:p>
            <a:pPr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682179-9377-AD22-42FE-1895F11C0F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529" y="593204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20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أهمية الأحزاب السياسية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تلعب الأحزاب السياسية في الديموقراطيات العالمية دورا مهما وحيويا.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تمثل البِنية الأساسية للحياة.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أقسام الأحزاب السياسية.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1- أحزاب عقائدية ترتكز على عقيدة محددة.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2- أحزاب برامجية: أحزاب تعتمد برامج وخططا إصلاحية من دون الارتباط بعقيدة معينة.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7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الحزب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تنظيم سياسي وطني، يتألف من أردنيين تجمعهم قيم المواطنة، وأهداف ورؤى وأفكار مشتركة.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59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rtl="1"/>
            <a:r>
              <a:rPr lang="ar-JO" dirty="0"/>
              <a:t>تاريخ الحياة الحزبية في الأردن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064858"/>
              </p:ext>
            </p:extLst>
          </p:nvPr>
        </p:nvGraphicFramePr>
        <p:xfrm>
          <a:off x="323528" y="1340768"/>
          <a:ext cx="806489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0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00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/>
                        <a:t>عام 1921م.</a:t>
                      </a:r>
                    </a:p>
                    <a:p>
                      <a:pPr algn="ctr" rtl="1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/>
                        <a:t>بدأت قبل إعلان تأسيس إمارة شرق الأردن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5438">
                <a:tc>
                  <a:txBody>
                    <a:bodyPr/>
                    <a:lstStyle/>
                    <a:p>
                      <a:pPr algn="ctr" rtl="1"/>
                      <a:r>
                        <a:rPr lang="ar-JO" sz="2400" dirty="0"/>
                        <a:t>عام 1956-</a:t>
                      </a:r>
                      <a:r>
                        <a:rPr lang="ar-JO" sz="2400" baseline="0" dirty="0"/>
                        <a:t> 1957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/>
                        <a:t>1- صدر قانون الأحزاب الأردنية الأول، واستمرت الأحزاب في نشاطها السياسي.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/>
                        <a:t>2-</a:t>
                      </a:r>
                      <a:r>
                        <a:rPr lang="ar-JO" sz="2400" baseline="0" dirty="0"/>
                        <a:t> </a:t>
                      </a:r>
                      <a:r>
                        <a:rPr lang="ar-JO" sz="2400" dirty="0"/>
                        <a:t>وتشكلت أول حكومة حزبية ائتلافية أردنية في تشرين الأول برئاسة سليمان النابلسي.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4871">
                <a:tc>
                  <a:txBody>
                    <a:bodyPr/>
                    <a:lstStyle/>
                    <a:p>
                      <a:pPr algn="ctr" rtl="1"/>
                      <a:r>
                        <a:rPr lang="ar-JO" sz="2400" dirty="0"/>
                        <a:t>عام 2022م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/>
                        <a:t> صدر قانون الأحزاب </a:t>
                      </a:r>
                      <a:r>
                        <a:rPr lang="ar-JO" sz="2400" baseline="0" dirty="0"/>
                        <a:t> </a:t>
                      </a:r>
                      <a:r>
                        <a:rPr lang="ar-JO" sz="2400" dirty="0"/>
                        <a:t>ونُقل ملف الأحزاب بموجبه من وزارة الشؤون السياسية والبرلمانية إلى الهيئة المستقلة للانتخاب .</a:t>
                      </a:r>
                      <a:endParaRPr lang="en-US" sz="2400" dirty="0"/>
                    </a:p>
                    <a:p>
                      <a:pPr algn="ctr" rtl="1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43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JO" dirty="0"/>
              <a:t>ما جاء في قانون الأحزاب لعام 2022: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  <a:p>
            <a:pPr marL="137160" indent="0" algn="r" rtl="1">
              <a:buNone/>
            </a:pPr>
            <a:r>
              <a:rPr lang="ar-JO" dirty="0"/>
              <a:t>1- ألا يقل عدد المتقدمين لتأسيس الحزب عن (300) عضو.</a:t>
            </a:r>
          </a:p>
          <a:p>
            <a:pPr marL="137160" indent="0" algn="r" rtl="1">
              <a:buNone/>
            </a:pPr>
            <a:r>
              <a:rPr lang="ar-JO" dirty="0"/>
              <a:t>2- ألا تقل نسبة الشباب الذين تتراوح أعمارهم بين (18) و (35) سنةً عن 20% من عدد المؤسسين للحزب.</a:t>
            </a:r>
          </a:p>
          <a:p>
            <a:pPr marL="137160" indent="0" algn="r" rtl="1">
              <a:buNone/>
            </a:pPr>
            <a:r>
              <a:rPr lang="ar-JO" dirty="0"/>
              <a:t>3- ألا تقل نسبة مشاركة المرأة عن 20% من عدد المؤسسين للحزب. </a:t>
            </a:r>
          </a:p>
          <a:p>
            <a:pPr marL="137160" indent="0" algn="r" rtl="1">
              <a:buNone/>
            </a:pPr>
            <a:r>
              <a:rPr lang="ar-JO" dirty="0"/>
              <a:t>4- أن يكون من بين المؤسسين شخص واحد على الأقل من الأشخاص ذوي الإعاقة.</a:t>
            </a:r>
          </a:p>
          <a:p>
            <a:pPr marL="137160" indent="0" algn="r" rtl="1">
              <a:buNone/>
            </a:pPr>
            <a:r>
              <a:rPr lang="ar-JO" dirty="0"/>
              <a:t>5- رفض ترخيص تأسيس حزب سياسي بسبب اعتماد هذا الحزب في برنامجه على التمييز بين الرجال والنساء.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325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197</TotalTime>
  <Words>231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 Antiqua</vt:lpstr>
      <vt:lpstr>Lucida Sans</vt:lpstr>
      <vt:lpstr>Traditional Arabic</vt:lpstr>
      <vt:lpstr>Wingdings</vt:lpstr>
      <vt:lpstr>Wingdings 2</vt:lpstr>
      <vt:lpstr>Wingdings 3</vt:lpstr>
      <vt:lpstr>Apex</vt:lpstr>
      <vt:lpstr>الدرس الرابع</vt:lpstr>
      <vt:lpstr>أهمية الأحزاب السياسية</vt:lpstr>
      <vt:lpstr>أقسام الأحزاب السياسية.</vt:lpstr>
      <vt:lpstr>الحزب</vt:lpstr>
      <vt:lpstr>تاريخ الحياة الحزبية في الأردن</vt:lpstr>
      <vt:lpstr>ما جاء في قانون الأحزاب لعام 2022: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الرابع</dc:title>
  <dc:creator>sawal</dc:creator>
  <cp:lastModifiedBy>ahmad alhossain</cp:lastModifiedBy>
  <cp:revision>7</cp:revision>
  <dcterms:created xsi:type="dcterms:W3CDTF">2023-11-19T06:27:06Z</dcterms:created>
  <dcterms:modified xsi:type="dcterms:W3CDTF">2024-08-27T14:11:03Z</dcterms:modified>
</cp:coreProperties>
</file>