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JO" dirty="0"/>
              <a:t>الدرس الخامس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rtl="1"/>
            <a:r>
              <a:rPr lang="ar-JO" dirty="0"/>
              <a:t>الأخلاق والسياسة ص77</a:t>
            </a:r>
          </a:p>
          <a:p>
            <a:pPr rtl="1"/>
            <a:r>
              <a:rPr lang="ar-JO" sz="2800" dirty="0">
                <a:latin typeface="Traditional Arabic" pitchFamily="18" charset="-78"/>
                <a:cs typeface="Traditional Arabic" pitchFamily="18" charset="-78"/>
              </a:rPr>
              <a:t>إعداد الأستاذ إبراهيم صوالحة</a:t>
            </a:r>
            <a:endParaRPr lang="en-US" sz="2800">
              <a:latin typeface="Traditional Arabic" pitchFamily="18" charset="-78"/>
              <a:cs typeface="Traditional Arabic" pitchFamily="18" charset="-78"/>
            </a:endParaRPr>
          </a:p>
          <a:p>
            <a:pPr rtl="1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B7DDC05-086E-C4C0-8308-BF15067D092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1872208"/>
            <a:ext cx="1528942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0202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29600" cy="1143000"/>
          </a:xfrm>
        </p:spPr>
        <p:txBody>
          <a:bodyPr>
            <a:normAutofit fontScale="90000"/>
          </a:bodyPr>
          <a:lstStyle/>
          <a:p>
            <a:pPr algn="ctr" rtl="1"/>
            <a:r>
              <a:rPr lang="ar-JO" dirty="0"/>
              <a:t>2- هيئة النزاهة ومكافحة الفساد.</a:t>
            </a:r>
            <a:br>
              <a:rPr lang="ar-JO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JO" dirty="0"/>
          </a:p>
          <a:p>
            <a:pPr algn="r" rtl="1"/>
            <a:r>
              <a:rPr lang="ar-JO" dirty="0"/>
              <a:t>هيئة مستقلة أُنشِئَتْ عام 2006م؛ بهدف خلق بيئة وطنية مناهضة للفساد، ومكافحته بأشكاله كافة، وتطويقه وعزله ومنع انتشاره؛ حفاظا على موارد الوطن.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50162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8229600" cy="1143000"/>
          </a:xfrm>
        </p:spPr>
        <p:txBody>
          <a:bodyPr>
            <a:normAutofit fontScale="90000"/>
          </a:bodyPr>
          <a:lstStyle/>
          <a:p>
            <a:pPr algn="ctr" rtl="1"/>
            <a:r>
              <a:rPr lang="ar-JO" dirty="0"/>
              <a:t>3- وحدة مكافحة الجرائم الإلكترونية.</a:t>
            </a:r>
            <a:br>
              <a:rPr lang="ar-JO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JO" dirty="0"/>
          </a:p>
          <a:p>
            <a:pPr algn="r" rtl="1"/>
            <a:r>
              <a:rPr lang="ar-JO" dirty="0"/>
              <a:t>وحدة تأسست في مديرية الأمن العام عام 2015م، بموجب قانون الجرائم الإلكترونية رقم (27) لعام 2015م، وهي تابعة لإدارة البحث الجنائي، تهدف إلى مكافحة الجريمة الإلكترونية، وتوعية المجتمع ضد مخاطرها.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5175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JO" dirty="0"/>
              <a:t>4- المركز الوطني للأمن السيبراني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JO" dirty="0"/>
          </a:p>
          <a:p>
            <a:pPr algn="r" rtl="1"/>
            <a:r>
              <a:rPr lang="ar-JO" dirty="0"/>
              <a:t>مؤسسة حكومية تهدف إلى بناء منظومة فعّالة للأمن السيبراني على المستوى الوطني وتطويرها وتنظيمها، لحماية المملكة من تهديدات الفضاء السيبراني.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203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rtl="1"/>
            <a:br>
              <a:rPr lang="ar-JO" dirty="0"/>
            </a:br>
            <a:r>
              <a:rPr lang="ar-JO" sz="6700" dirty="0"/>
              <a:t>الأخلاق</a:t>
            </a:r>
            <a:endParaRPr lang="en-US" sz="6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JO" dirty="0"/>
          </a:p>
          <a:p>
            <a:pPr algn="r" rtl="1"/>
            <a:r>
              <a:rPr lang="ar-JO" dirty="0"/>
              <a:t>تلزم الإنسان أن يسلك على نحو معين؛ وفقا لمنظومة من المثل العليا والقيم الرفيعة.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1969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JO" dirty="0"/>
              <a:t>أمثلة على الأخلاق العليا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JO" dirty="0"/>
          </a:p>
          <a:p>
            <a:pPr algn="r" rtl="1"/>
            <a:r>
              <a:rPr lang="ar-JO" dirty="0"/>
              <a:t>1- الإحسان إلى الفقراء.</a:t>
            </a:r>
          </a:p>
          <a:p>
            <a:pPr algn="r" rtl="1"/>
            <a:endParaRPr lang="ar-JO" dirty="0"/>
          </a:p>
          <a:p>
            <a:pPr algn="r" rtl="1"/>
            <a:r>
              <a:rPr lang="ar-JO" dirty="0"/>
              <a:t>2- مساعدة الضعفاء والمحتاجين.</a:t>
            </a:r>
          </a:p>
          <a:p>
            <a:pPr algn="r" rtl="1"/>
            <a:endParaRPr lang="ar-JO" dirty="0"/>
          </a:p>
          <a:p>
            <a:pPr algn="r" rtl="1"/>
            <a:r>
              <a:rPr lang="ar-JO" dirty="0"/>
              <a:t>3- الإيثار.</a:t>
            </a:r>
          </a:p>
          <a:p>
            <a:pPr algn="r" rtl="1"/>
            <a:endParaRPr lang="ar-JO" dirty="0"/>
          </a:p>
          <a:p>
            <a:pPr algn="r" rtl="1"/>
            <a:r>
              <a:rPr lang="ar-JO" dirty="0"/>
              <a:t>4- الإخلاص في القول والعمل.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968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JO" dirty="0"/>
              <a:t>أمثلة الأخلاق الدنيا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JO" dirty="0"/>
          </a:p>
          <a:p>
            <a:pPr algn="r" rtl="1"/>
            <a:r>
              <a:rPr lang="ar-JO" dirty="0"/>
              <a:t>1- القتل.</a:t>
            </a:r>
          </a:p>
          <a:p>
            <a:pPr algn="r" rtl="1"/>
            <a:endParaRPr lang="ar-JO" dirty="0"/>
          </a:p>
          <a:p>
            <a:pPr algn="r" rtl="1"/>
            <a:r>
              <a:rPr lang="ar-JO" dirty="0"/>
              <a:t>2- السرقة.</a:t>
            </a:r>
          </a:p>
          <a:p>
            <a:pPr algn="r" rtl="1"/>
            <a:endParaRPr lang="ar-JO" dirty="0"/>
          </a:p>
          <a:p>
            <a:pPr algn="r" rtl="1"/>
            <a:r>
              <a:rPr lang="ar-JO"/>
              <a:t>3- الغش</a:t>
            </a:r>
            <a:r>
              <a:rPr lang="ar-JO" dirty="0"/>
              <a:t>.</a:t>
            </a:r>
          </a:p>
          <a:p>
            <a:pPr algn="r" rtl="1"/>
            <a:endParaRPr lang="ar-JO" dirty="0"/>
          </a:p>
          <a:p>
            <a:pPr algn="r" rtl="1"/>
            <a:r>
              <a:rPr lang="ar-JO" dirty="0"/>
              <a:t>4- الغيبة والنميمة.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984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JO" dirty="0"/>
              <a:t>أهمية الأخلاق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JO" dirty="0"/>
          </a:p>
          <a:p>
            <a:pPr algn="r" rtl="1"/>
            <a:r>
              <a:rPr lang="ar-JO" dirty="0"/>
              <a:t>1- نشر الأمن والأمان بين أفراد المجتمع.</a:t>
            </a:r>
          </a:p>
          <a:p>
            <a:pPr algn="r" rtl="1"/>
            <a:endParaRPr lang="ar-JO" dirty="0"/>
          </a:p>
          <a:p>
            <a:pPr algn="r" rtl="1"/>
            <a:r>
              <a:rPr lang="ar-JO" dirty="0"/>
              <a:t>2- تنمية الألفة والمحبة بين الناس.</a:t>
            </a:r>
          </a:p>
          <a:p>
            <a:pPr algn="r" rtl="1"/>
            <a:endParaRPr lang="ar-JO" dirty="0"/>
          </a:p>
          <a:p>
            <a:pPr algn="r" rtl="1"/>
            <a:r>
              <a:rPr lang="ar-JO" dirty="0"/>
              <a:t>3- تفعيل ثقافة البذل والعطاء بين أفراد المجتمع.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6111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JO" dirty="0"/>
              <a:t>اغتيال الشخصية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JO" dirty="0"/>
          </a:p>
          <a:p>
            <a:pPr algn="r" rtl="1"/>
            <a:r>
              <a:rPr lang="ar-JO" dirty="0"/>
              <a:t>مجموعة الأفعال المتتابعة والمستمرة التي تستهدف مكانة الشخص، واحترام الآخرين له، عبر اختلاق الأكاذيب والافتراءات، أو تشويه الحقائق حوله.</a:t>
            </a:r>
          </a:p>
          <a:p>
            <a:pPr algn="r" rtl="1"/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7861692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JO" dirty="0"/>
              <a:t>خطاب الكراهية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JO" dirty="0"/>
          </a:p>
          <a:p>
            <a:pPr algn="r" rtl="1"/>
            <a:r>
              <a:rPr lang="ar-JO" dirty="0"/>
              <a:t>كلُّ قول أو فعل من شأنِهِ إثارة الفتنة أو النعرات الدينية أو الطائفية أو العرقية أو الإقليمية أو التمييز بين الأفراد أو الجماعات.</a:t>
            </a:r>
            <a:endParaRPr lang="en-US" dirty="0"/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3388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JO" dirty="0"/>
              <a:t>المؤسسات الوطنية لضمان النزاهة ومكافحة الفساد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JO" dirty="0"/>
          </a:p>
          <a:p>
            <a:pPr algn="r" rtl="1"/>
            <a:r>
              <a:rPr lang="ar-JO" dirty="0"/>
              <a:t>1- ديوان المحاسبة.</a:t>
            </a:r>
          </a:p>
          <a:p>
            <a:pPr algn="r" rtl="1"/>
            <a:endParaRPr lang="ar-JO" dirty="0"/>
          </a:p>
          <a:p>
            <a:pPr algn="r" rtl="1"/>
            <a:r>
              <a:rPr lang="ar-JO" dirty="0"/>
              <a:t>2- هيئة النزاهة ومكافحة الفساد.</a:t>
            </a:r>
          </a:p>
          <a:p>
            <a:pPr algn="r" rtl="1"/>
            <a:endParaRPr lang="ar-JO" dirty="0"/>
          </a:p>
          <a:p>
            <a:pPr algn="r" rtl="1"/>
            <a:r>
              <a:rPr lang="ar-JO" dirty="0"/>
              <a:t>3- وحدة مكافحة الجرائم الإلكترونية.</a:t>
            </a:r>
          </a:p>
          <a:p>
            <a:pPr algn="r" rtl="1"/>
            <a:endParaRPr lang="ar-JO" dirty="0"/>
          </a:p>
          <a:p>
            <a:pPr algn="r" rtl="1"/>
            <a:r>
              <a:rPr lang="ar-JO" dirty="0"/>
              <a:t>4- المركز الوطني للأمن السيبراني.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780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916832"/>
            <a:ext cx="8229600" cy="504056"/>
          </a:xfrm>
        </p:spPr>
        <p:txBody>
          <a:bodyPr>
            <a:normAutofit fontScale="90000"/>
          </a:bodyPr>
          <a:lstStyle/>
          <a:p>
            <a:pPr algn="ctr" rtl="1"/>
            <a:br>
              <a:rPr lang="ar-JO" dirty="0"/>
            </a:br>
            <a:br>
              <a:rPr lang="ar-JO" dirty="0"/>
            </a:br>
            <a:r>
              <a:rPr lang="ar-JO" dirty="0"/>
              <a:t>1- ديوان المحاسبة.</a:t>
            </a:r>
            <a:br>
              <a:rPr lang="ar-JO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759696"/>
          </a:xfrm>
        </p:spPr>
        <p:txBody>
          <a:bodyPr/>
          <a:lstStyle/>
          <a:p>
            <a:pPr algn="r" rtl="1"/>
            <a:endParaRPr lang="ar-JO" dirty="0"/>
          </a:p>
          <a:p>
            <a:pPr algn="r" rtl="1"/>
            <a:r>
              <a:rPr lang="ar-JO" dirty="0"/>
              <a:t>أنشئ ديوان المحاسبة عام 1952م؛ المراقبة إيرادات الدولة ونفقاتها وطرائق صرفها، عن طريق تقديم تقرير سنوي إلى مجلس النواب عن المخالفات المرتكبة.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3957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58</TotalTime>
  <Words>308</Words>
  <Application>Microsoft Office PowerPoint</Application>
  <PresentationFormat>On-screen Show (4:3)</PresentationFormat>
  <Paragraphs>58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Calibri</vt:lpstr>
      <vt:lpstr>Constantia</vt:lpstr>
      <vt:lpstr>Traditional Arabic</vt:lpstr>
      <vt:lpstr>Wingdings 2</vt:lpstr>
      <vt:lpstr>Flow</vt:lpstr>
      <vt:lpstr>الدرس الخامس</vt:lpstr>
      <vt:lpstr> الأخلاق</vt:lpstr>
      <vt:lpstr>أمثلة على الأخلاق العليا</vt:lpstr>
      <vt:lpstr>أمثلة الأخلاق الدنيا</vt:lpstr>
      <vt:lpstr>أهمية الأخلاق</vt:lpstr>
      <vt:lpstr>اغتيال الشخصية</vt:lpstr>
      <vt:lpstr>خطاب الكراهية</vt:lpstr>
      <vt:lpstr>المؤسسات الوطنية لضمان النزاهة ومكافحة الفساد</vt:lpstr>
      <vt:lpstr>  1- ديوان المحاسبة. </vt:lpstr>
      <vt:lpstr>2- هيئة النزاهة ومكافحة الفساد. </vt:lpstr>
      <vt:lpstr>3- وحدة مكافحة الجرائم الإلكترونية. </vt:lpstr>
      <vt:lpstr>4- المركز الوطني للأمن السيبراني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الدرس الخامس</dc:title>
  <dc:creator>sawal</dc:creator>
  <cp:lastModifiedBy>ahmad alhossain</cp:lastModifiedBy>
  <cp:revision>8</cp:revision>
  <dcterms:created xsi:type="dcterms:W3CDTF">2023-11-26T08:19:54Z</dcterms:created>
  <dcterms:modified xsi:type="dcterms:W3CDTF">2024-08-27T14:12:31Z</dcterms:modified>
</cp:coreProperties>
</file>