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4" r:id="rId16"/>
    <p:sldId id="275" r:id="rId17"/>
    <p:sldId id="270" r:id="rId18"/>
    <p:sldId id="271" r:id="rId19"/>
    <p:sldId id="272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140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03/01/1440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03/01/1440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03/01/1440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03/01/1440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03/01/1440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03/01/1440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03/01/1440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03/01/1440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03/01/1440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03/01/1440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03/01/1440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03/01/1440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فرعي 1"/>
          <p:cNvSpPr>
            <a:spLocks noGrp="1"/>
          </p:cNvSpPr>
          <p:nvPr>
            <p:ph type="subTitle" idx="1"/>
          </p:nvPr>
        </p:nvSpPr>
        <p:spPr>
          <a:xfrm>
            <a:off x="611560" y="3886200"/>
            <a:ext cx="7704856" cy="1752600"/>
          </a:xfrm>
        </p:spPr>
        <p:txBody>
          <a:bodyPr>
            <a:normAutofit/>
          </a:bodyPr>
          <a:lstStyle/>
          <a:p>
            <a:r>
              <a:rPr lang="ar-SA" sz="3200" dirty="0" smtClean="0"/>
              <a:t>الأردن في عهد الدولة الأموية ( 41-132) للهجرة </a:t>
            </a:r>
            <a:endParaRPr lang="ar-SA" sz="3200" dirty="0"/>
          </a:p>
        </p:txBody>
      </p:sp>
      <p:sp>
        <p:nvSpPr>
          <p:cNvPr id="3" name="عنوان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sz="4000" dirty="0" smtClean="0">
                <a:solidFill>
                  <a:srgbClr val="FFFF00"/>
                </a:solidFill>
              </a:rPr>
              <a:t>الدرس </a:t>
            </a:r>
            <a:r>
              <a:rPr lang="ar-JO" sz="4000" smtClean="0">
                <a:solidFill>
                  <a:srgbClr val="FFFF00"/>
                </a:solidFill>
              </a:rPr>
              <a:t>الثالث</a:t>
            </a:r>
            <a:endParaRPr lang="ar-SA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321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r>
              <a:rPr lang="ar-SA" sz="3200" dirty="0" smtClean="0"/>
              <a:t>6- تحويل الأردن إلى ملتقى لأعظم شعراء بني أمية في عهد الخليفة يزيد بن عبد الملك .</a:t>
            </a:r>
          </a:p>
          <a:p>
            <a:endParaRPr lang="ar-SA" sz="3200" dirty="0"/>
          </a:p>
          <a:p>
            <a:r>
              <a:rPr lang="ar-SA" sz="3200" dirty="0" smtClean="0"/>
              <a:t>اذكر اثنين من هؤلاء الشعراء .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3943519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4000" dirty="0" smtClean="0">
                <a:solidFill>
                  <a:srgbClr val="FFFF00"/>
                </a:solidFill>
              </a:rPr>
              <a:t>اقرأ أبيات الشعر صفحة 52 </a:t>
            </a:r>
            <a:endParaRPr lang="ar-SA" sz="4000" dirty="0">
              <a:solidFill>
                <a:srgbClr val="FFFF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 smtClean="0"/>
          </a:p>
          <a:p>
            <a:endParaRPr lang="ar-SA" dirty="0"/>
          </a:p>
          <a:p>
            <a:r>
              <a:rPr lang="ar-SA" sz="3200" dirty="0" smtClean="0"/>
              <a:t>ماذا تستنتج من ذكر اسم الموقر والقسطل في </a:t>
            </a:r>
            <a:r>
              <a:rPr lang="ar-SA" sz="3200" dirty="0"/>
              <a:t>شعر «كثير عزة </a:t>
            </a:r>
            <a:r>
              <a:rPr lang="ar-SA" sz="3200" dirty="0" smtClean="0"/>
              <a:t>» ؟</a:t>
            </a:r>
            <a:endParaRPr lang="ar-SA" sz="3200" dirty="0"/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r>
              <a:rPr lang="ar-SA" dirty="0" smtClean="0"/>
              <a:t> </a:t>
            </a:r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36489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4000" dirty="0" smtClean="0">
                <a:solidFill>
                  <a:srgbClr val="FFFF00"/>
                </a:solidFill>
              </a:rPr>
              <a:t>القصور الأموية في البادية الأردنية </a:t>
            </a:r>
            <a:endParaRPr lang="ar-SA" sz="4000" dirty="0">
              <a:solidFill>
                <a:srgbClr val="FFFF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r>
              <a:rPr lang="ar-SA" sz="3200" dirty="0" smtClean="0"/>
              <a:t>اذكر الأسباب التي دفعتهم لبناء هذه القصور ؟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70949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1560" y="1772816"/>
            <a:ext cx="7924800" cy="1143000"/>
          </a:xfrm>
        </p:spPr>
        <p:txBody>
          <a:bodyPr/>
          <a:lstStyle/>
          <a:p>
            <a:pPr algn="ctr"/>
            <a:r>
              <a:rPr lang="ar-SA" dirty="0" smtClean="0">
                <a:solidFill>
                  <a:srgbClr val="FFFF00"/>
                </a:solidFill>
              </a:rPr>
              <a:t>أشهر القصور الأموية في الأردن </a:t>
            </a:r>
            <a:endParaRPr lang="ar-SA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72270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1560" y="188639"/>
            <a:ext cx="7924800" cy="648073"/>
          </a:xfrm>
        </p:spPr>
        <p:txBody>
          <a:bodyPr/>
          <a:lstStyle/>
          <a:p>
            <a:pPr algn="ctr"/>
            <a:r>
              <a:rPr lang="ar-SA" dirty="0" smtClean="0"/>
              <a:t>  قصر عمرة ( الأزرق )</a:t>
            </a:r>
            <a:endParaRPr lang="ar-SA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0728"/>
            <a:ext cx="9144000" cy="5877272"/>
          </a:xfrm>
        </p:spPr>
      </p:pic>
    </p:spTree>
    <p:extLst>
      <p:ext uri="{BB962C8B-B14F-4D97-AF65-F5344CB8AC3E}">
        <p14:creationId xmlns:p14="http://schemas.microsoft.com/office/powerpoint/2010/main" val="3011649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908720"/>
          </a:xfrm>
        </p:spPr>
        <p:txBody>
          <a:bodyPr/>
          <a:lstStyle/>
          <a:p>
            <a:pPr algn="ctr"/>
            <a:r>
              <a:rPr lang="ar-SA" dirty="0" smtClean="0"/>
              <a:t>قصر المشتى ( الجيزة )</a:t>
            </a:r>
            <a:endParaRPr lang="ar-SA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8720"/>
            <a:ext cx="9144000" cy="5949280"/>
          </a:xfrm>
        </p:spPr>
      </p:pic>
    </p:spTree>
    <p:extLst>
      <p:ext uri="{BB962C8B-B14F-4D97-AF65-F5344CB8AC3E}">
        <p14:creationId xmlns:p14="http://schemas.microsoft.com/office/powerpoint/2010/main" val="2044979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908720"/>
          </a:xfrm>
        </p:spPr>
        <p:txBody>
          <a:bodyPr/>
          <a:lstStyle/>
          <a:p>
            <a:pPr algn="ctr"/>
            <a:r>
              <a:rPr lang="ar-SA" dirty="0" smtClean="0"/>
              <a:t>قصر الأزرق</a:t>
            </a:r>
            <a:endParaRPr lang="ar-SA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8720"/>
            <a:ext cx="9144000" cy="5949280"/>
          </a:xfrm>
        </p:spPr>
      </p:pic>
    </p:spTree>
    <p:extLst>
      <p:ext uri="{BB962C8B-B14F-4D97-AF65-F5344CB8AC3E}">
        <p14:creationId xmlns:p14="http://schemas.microsoft.com/office/powerpoint/2010/main" val="4909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908720"/>
          </a:xfrm>
        </p:spPr>
        <p:txBody>
          <a:bodyPr/>
          <a:lstStyle/>
          <a:p>
            <a:pPr algn="ctr"/>
            <a:r>
              <a:rPr lang="ar-SA" dirty="0" smtClean="0"/>
              <a:t>قصر الحلابات ( الزرقاء )</a:t>
            </a:r>
            <a:endParaRPr lang="ar-SA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8720"/>
            <a:ext cx="9144000" cy="5949280"/>
          </a:xfrm>
        </p:spPr>
      </p:pic>
    </p:spTree>
    <p:extLst>
      <p:ext uri="{BB962C8B-B14F-4D97-AF65-F5344CB8AC3E}">
        <p14:creationId xmlns:p14="http://schemas.microsoft.com/office/powerpoint/2010/main" val="7610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908720"/>
          </a:xfrm>
        </p:spPr>
        <p:txBody>
          <a:bodyPr/>
          <a:lstStyle/>
          <a:p>
            <a:pPr algn="ctr"/>
            <a:r>
              <a:rPr lang="ar-SA" dirty="0" smtClean="0"/>
              <a:t>قصر البرقع ( المفرق )</a:t>
            </a:r>
            <a:endParaRPr lang="ar-SA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0728"/>
            <a:ext cx="9144000" cy="5877272"/>
          </a:xfrm>
        </p:spPr>
      </p:pic>
    </p:spTree>
    <p:extLst>
      <p:ext uri="{BB962C8B-B14F-4D97-AF65-F5344CB8AC3E}">
        <p14:creationId xmlns:p14="http://schemas.microsoft.com/office/powerpoint/2010/main" val="895643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908720"/>
          </a:xfrm>
        </p:spPr>
        <p:txBody>
          <a:bodyPr/>
          <a:lstStyle/>
          <a:p>
            <a:pPr algn="ctr"/>
            <a:r>
              <a:rPr lang="ar-SA" dirty="0" smtClean="0"/>
              <a:t>قصر طوبة ( شمال عمان )</a:t>
            </a:r>
            <a:endParaRPr lang="ar-SA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0728"/>
            <a:ext cx="9144000" cy="5877272"/>
          </a:xfrm>
        </p:spPr>
      </p:pic>
    </p:spTree>
    <p:extLst>
      <p:ext uri="{BB962C8B-B14F-4D97-AF65-F5344CB8AC3E}">
        <p14:creationId xmlns:p14="http://schemas.microsoft.com/office/powerpoint/2010/main" val="3275490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4000" dirty="0" smtClean="0">
                <a:solidFill>
                  <a:srgbClr val="FFFF00"/>
                </a:solidFill>
              </a:rPr>
              <a:t>معلومة</a:t>
            </a:r>
            <a:endParaRPr lang="ar-SA" sz="4000" dirty="0">
              <a:solidFill>
                <a:srgbClr val="FFFF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sz="3200" dirty="0" smtClean="0"/>
              <a:t>حظي الأردن بأهمية كبيرة في العهد الأموي ، خاصة مدينة عمان ، فقد كانت مركزاً مهماً للأمراء الأمويين الذين كانوا يقيمون في قصر القلعة ، وكانت لهم قوات للمحافظة على الأمن والاستقرار .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3658734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836712"/>
          </a:xfrm>
        </p:spPr>
        <p:txBody>
          <a:bodyPr/>
          <a:lstStyle/>
          <a:p>
            <a:pPr algn="ctr"/>
            <a:r>
              <a:rPr lang="ar-SA" dirty="0" smtClean="0"/>
              <a:t>قصر طوبة</a:t>
            </a:r>
            <a:endParaRPr lang="ar-SA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9144000" cy="6093296"/>
          </a:xfrm>
        </p:spPr>
      </p:pic>
    </p:spTree>
    <p:extLst>
      <p:ext uri="{BB962C8B-B14F-4D97-AF65-F5344CB8AC3E}">
        <p14:creationId xmlns:p14="http://schemas.microsoft.com/office/powerpoint/2010/main" val="138207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836712"/>
          </a:xfrm>
        </p:spPr>
        <p:txBody>
          <a:bodyPr/>
          <a:lstStyle/>
          <a:p>
            <a:pPr algn="ctr"/>
            <a:r>
              <a:rPr lang="ar-SA" dirty="0" smtClean="0"/>
              <a:t>قصر </a:t>
            </a:r>
            <a:r>
              <a:rPr lang="ar-SA" dirty="0" err="1" smtClean="0"/>
              <a:t>الحرانة</a:t>
            </a:r>
            <a:r>
              <a:rPr lang="ar-SA" dirty="0" smtClean="0"/>
              <a:t> ( الأزرق )</a:t>
            </a:r>
            <a:endParaRPr lang="ar-SA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8720"/>
            <a:ext cx="9144000" cy="5949280"/>
          </a:xfrm>
        </p:spPr>
      </p:pic>
    </p:spTree>
    <p:extLst>
      <p:ext uri="{BB962C8B-B14F-4D97-AF65-F5344CB8AC3E}">
        <p14:creationId xmlns:p14="http://schemas.microsoft.com/office/powerpoint/2010/main" val="1865472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836712"/>
          </a:xfrm>
        </p:spPr>
        <p:txBody>
          <a:bodyPr/>
          <a:lstStyle/>
          <a:p>
            <a:pPr algn="ctr"/>
            <a:r>
              <a:rPr lang="ar-SA" dirty="0" smtClean="0"/>
              <a:t>قصر </a:t>
            </a:r>
            <a:r>
              <a:rPr lang="ar-SA" dirty="0" err="1" smtClean="0"/>
              <a:t>الحرانة</a:t>
            </a:r>
            <a:endParaRPr lang="ar-SA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8720"/>
            <a:ext cx="9144000" cy="5949280"/>
          </a:xfrm>
        </p:spPr>
      </p:pic>
    </p:spTree>
    <p:extLst>
      <p:ext uri="{BB962C8B-B14F-4D97-AF65-F5344CB8AC3E}">
        <p14:creationId xmlns:p14="http://schemas.microsoft.com/office/powerpoint/2010/main" val="1950290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692696"/>
          </a:xfrm>
        </p:spPr>
        <p:txBody>
          <a:bodyPr/>
          <a:lstStyle/>
          <a:p>
            <a:pPr algn="ctr"/>
            <a:r>
              <a:rPr lang="ar-SA" dirty="0" smtClean="0"/>
              <a:t>قصر الموقر</a:t>
            </a:r>
            <a:endParaRPr lang="ar-SA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9144000" cy="6093296"/>
          </a:xfrm>
        </p:spPr>
      </p:pic>
    </p:spTree>
    <p:extLst>
      <p:ext uri="{BB962C8B-B14F-4D97-AF65-F5344CB8AC3E}">
        <p14:creationId xmlns:p14="http://schemas.microsoft.com/office/powerpoint/2010/main" val="1374295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634082"/>
          </a:xfrm>
        </p:spPr>
        <p:txBody>
          <a:bodyPr/>
          <a:lstStyle/>
          <a:p>
            <a:pPr algn="ctr"/>
            <a:r>
              <a:rPr lang="ar-SA" dirty="0" smtClean="0"/>
              <a:t>قصر القسطل </a:t>
            </a:r>
            <a:endParaRPr lang="ar-SA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0728"/>
            <a:ext cx="9144000" cy="5877272"/>
          </a:xfrm>
        </p:spPr>
      </p:pic>
    </p:spTree>
    <p:extLst>
      <p:ext uri="{BB962C8B-B14F-4D97-AF65-F5344CB8AC3E}">
        <p14:creationId xmlns:p14="http://schemas.microsoft.com/office/powerpoint/2010/main" val="1720974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ctr"/>
            <a:endParaRPr lang="ar-SA" sz="3200" dirty="0" smtClean="0">
              <a:solidFill>
                <a:srgbClr val="00B0F0"/>
              </a:solidFill>
            </a:endParaRPr>
          </a:p>
          <a:p>
            <a:pPr algn="ctr"/>
            <a:endParaRPr lang="ar-SA" sz="3200" dirty="0">
              <a:solidFill>
                <a:srgbClr val="00B0F0"/>
              </a:solidFill>
            </a:endParaRPr>
          </a:p>
          <a:p>
            <a:pPr algn="ctr"/>
            <a:r>
              <a:rPr lang="ar-SA" sz="3200" dirty="0" smtClean="0">
                <a:solidFill>
                  <a:srgbClr val="00B0F0"/>
                </a:solidFill>
              </a:rPr>
              <a:t>تم بحمد الله عز وجل</a:t>
            </a:r>
            <a:endParaRPr lang="ar-SA" sz="3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209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76672" y="-747464"/>
            <a:ext cx="12961440" cy="8712968"/>
          </a:xfrm>
        </p:spPr>
      </p:pic>
    </p:spTree>
    <p:extLst>
      <p:ext uri="{BB962C8B-B14F-4D97-AF65-F5344CB8AC3E}">
        <p14:creationId xmlns:p14="http://schemas.microsoft.com/office/powerpoint/2010/main" val="792079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4000" dirty="0" smtClean="0">
                <a:solidFill>
                  <a:srgbClr val="FFFF00"/>
                </a:solidFill>
              </a:rPr>
              <a:t>أولاً : أسباب اهتمام الخلفاء الأمويين بالأردن </a:t>
            </a:r>
            <a:endParaRPr lang="ar-SA" sz="4000" dirty="0">
              <a:solidFill>
                <a:srgbClr val="FFFF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r>
              <a:rPr lang="ar-SA" sz="3200" dirty="0" smtClean="0"/>
              <a:t>عدّد النقاط الأربعة مع الشرح ..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703491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4400" dirty="0" smtClean="0">
                <a:solidFill>
                  <a:srgbClr val="FFFF00"/>
                </a:solidFill>
              </a:rPr>
              <a:t>مظاهر اهتمام الخلفاء الأمويين بالأردن</a:t>
            </a:r>
            <a:endParaRPr lang="ar-SA" sz="4400" dirty="0">
              <a:solidFill>
                <a:srgbClr val="FFFF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609600" y="1412776"/>
            <a:ext cx="7924800" cy="4302224"/>
          </a:xfrm>
        </p:spPr>
        <p:txBody>
          <a:bodyPr/>
          <a:lstStyle/>
          <a:p>
            <a:pPr marL="0" indent="0">
              <a:buNone/>
            </a:pPr>
            <a:endParaRPr lang="ar-SA" dirty="0" smtClean="0"/>
          </a:p>
          <a:p>
            <a:r>
              <a:rPr lang="ar-SA" sz="3200" dirty="0" smtClean="0"/>
              <a:t>1- توزيع مناطق الأردن على أجناد الشام ومنها : </a:t>
            </a:r>
            <a:endParaRPr lang="ar-SA" sz="3200" dirty="0"/>
          </a:p>
          <a:p>
            <a:r>
              <a:rPr lang="ar-SA" sz="3200" dirty="0" smtClean="0"/>
              <a:t>نشاط : اقرأ أسماء المدن المنضوية للأجناد الثلاث  </a:t>
            </a:r>
            <a:r>
              <a:rPr lang="ar-SA" dirty="0" smtClean="0"/>
              <a:t>.</a:t>
            </a:r>
            <a:endParaRPr lang="ar-SA" dirty="0"/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536628"/>
              </p:ext>
            </p:extLst>
          </p:nvPr>
        </p:nvGraphicFramePr>
        <p:xfrm>
          <a:off x="2123728" y="3501008"/>
          <a:ext cx="5519936" cy="303120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519936"/>
              </a:tblGrid>
              <a:tr h="240027">
                <a:tc>
                  <a:txBody>
                    <a:bodyPr/>
                    <a:lstStyle/>
                    <a:p>
                      <a:pPr algn="ctr" rtl="1"/>
                      <a:endParaRPr lang="ar-SA" sz="24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 rtl="1"/>
                      <a:r>
                        <a:rPr lang="ar-SA" sz="2400" dirty="0" smtClean="0">
                          <a:solidFill>
                            <a:srgbClr val="002060"/>
                          </a:solidFill>
                        </a:rPr>
                        <a:t>جند الأردن</a:t>
                      </a:r>
                      <a:endParaRPr lang="ar-SA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104123">
                <a:tc>
                  <a:txBody>
                    <a:bodyPr/>
                    <a:lstStyle/>
                    <a:p>
                      <a:pPr algn="ctr" rtl="1"/>
                      <a:endParaRPr lang="ar-SA" sz="24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 rtl="1"/>
                      <a:r>
                        <a:rPr lang="ar-SA" sz="2400" dirty="0" smtClean="0">
                          <a:solidFill>
                            <a:srgbClr val="002060"/>
                          </a:solidFill>
                        </a:rPr>
                        <a:t>جند دمشق</a:t>
                      </a:r>
                      <a:endParaRPr lang="ar-SA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104123">
                <a:tc>
                  <a:txBody>
                    <a:bodyPr/>
                    <a:lstStyle/>
                    <a:p>
                      <a:pPr algn="ctr" rtl="1"/>
                      <a:endParaRPr lang="ar-SA" sz="240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 rtl="1"/>
                      <a:r>
                        <a:rPr lang="ar-SA" sz="2400" dirty="0" smtClean="0">
                          <a:solidFill>
                            <a:srgbClr val="002060"/>
                          </a:solidFill>
                        </a:rPr>
                        <a:t>جند فلسطين</a:t>
                      </a:r>
                      <a:endParaRPr lang="ar-SA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3816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>
          <a:xfrm>
            <a:off x="395536" y="1600200"/>
            <a:ext cx="8352928" cy="4114800"/>
          </a:xfrm>
        </p:spPr>
        <p:txBody>
          <a:bodyPr/>
          <a:lstStyle/>
          <a:p>
            <a:endParaRPr lang="ar-SA" dirty="0" smtClean="0"/>
          </a:p>
          <a:p>
            <a:r>
              <a:rPr lang="ar-SA" sz="3200" dirty="0" smtClean="0"/>
              <a:t>2- كانت مدينة عمان مركزاً مهماً للمواصلات ، واتخذوا من جرش داراً لسك النقود .</a:t>
            </a:r>
          </a:p>
          <a:p>
            <a:endParaRPr lang="ar-SA" sz="3200" dirty="0"/>
          </a:p>
          <a:p>
            <a:r>
              <a:rPr lang="ar-SA" sz="3200" dirty="0" smtClean="0"/>
              <a:t>فكر : علام يدل وجود دار لسك النقود في عمان وجرش ؟؟ </a:t>
            </a:r>
          </a:p>
        </p:txBody>
      </p:sp>
    </p:spTree>
    <p:extLst>
      <p:ext uri="{BB962C8B-B14F-4D97-AF65-F5344CB8AC3E}">
        <p14:creationId xmlns:p14="http://schemas.microsoft.com/office/powerpoint/2010/main" val="359937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r>
              <a:rPr lang="ar-SA" sz="3200" dirty="0" smtClean="0"/>
              <a:t>3- تميز الأردن بمكانة خاصة في عهد الخليفة الأموي يزيد </a:t>
            </a:r>
            <a:r>
              <a:rPr lang="ar-SA" sz="3200" smtClean="0"/>
              <a:t>بن معاوية </a:t>
            </a:r>
            <a:r>
              <a:rPr lang="ar-SA" sz="3200" dirty="0" smtClean="0"/>
              <a:t>!!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2294575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r>
              <a:rPr lang="ar-SA" sz="3200" dirty="0" smtClean="0"/>
              <a:t>4- اهتمام الوليد بن يزيد بمنطقة البلقاء .</a:t>
            </a:r>
          </a:p>
          <a:p>
            <a:pPr marL="0" indent="0">
              <a:buNone/>
            </a:pPr>
            <a:endParaRPr lang="ar-SA" sz="3200" dirty="0" smtClean="0"/>
          </a:p>
          <a:p>
            <a:r>
              <a:rPr lang="ar-SA" sz="3200" dirty="0" smtClean="0"/>
              <a:t>سؤال : ما الخدمات التي كان يقدمها للحجاج من هذا المكان ؟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195835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r>
              <a:rPr lang="ar-SA" sz="3200" dirty="0" smtClean="0"/>
              <a:t>5- مبايعة الخليفة سليمان بن عبد الملك ، وهو في البلقاء بالخلافة .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3012622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4000" dirty="0" smtClean="0">
                <a:solidFill>
                  <a:srgbClr val="FFFF00"/>
                </a:solidFill>
              </a:rPr>
              <a:t>اقرأ وناقش</a:t>
            </a:r>
            <a:endParaRPr lang="ar-SA" sz="4000" dirty="0">
              <a:solidFill>
                <a:srgbClr val="FFFF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r>
              <a:rPr lang="ar-SA" sz="3200" dirty="0" smtClean="0"/>
              <a:t>اقرأ « هل تعلم » صفحة 51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3260413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أفق">
  <a:themeElements>
    <a:clrScheme name="أف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أف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أف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83</TotalTime>
  <Words>277</Words>
  <Application>Microsoft Office PowerPoint</Application>
  <PresentationFormat>On-screen Show (4:3)</PresentationFormat>
  <Paragraphs>72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Arial Narrow</vt:lpstr>
      <vt:lpstr>أفق</vt:lpstr>
      <vt:lpstr>الدرس الثالث</vt:lpstr>
      <vt:lpstr>معلومة</vt:lpstr>
      <vt:lpstr>أولاً : أسباب اهتمام الخلفاء الأمويين بالأردن </vt:lpstr>
      <vt:lpstr>مظاهر اهتمام الخلفاء الأمويين بالأردن</vt:lpstr>
      <vt:lpstr>PowerPoint Presentation</vt:lpstr>
      <vt:lpstr>PowerPoint Presentation</vt:lpstr>
      <vt:lpstr>PowerPoint Presentation</vt:lpstr>
      <vt:lpstr>PowerPoint Presentation</vt:lpstr>
      <vt:lpstr>اقرأ وناقش</vt:lpstr>
      <vt:lpstr>PowerPoint Presentation</vt:lpstr>
      <vt:lpstr>اقرأ أبيات الشعر صفحة 52 </vt:lpstr>
      <vt:lpstr>القصور الأموية في البادية الأردنية </vt:lpstr>
      <vt:lpstr>أشهر القصور الأموية في الأردن </vt:lpstr>
      <vt:lpstr>  قصر عمرة ( الأزرق )</vt:lpstr>
      <vt:lpstr>قصر المشتى ( الجيزة )</vt:lpstr>
      <vt:lpstr>قصر الأزرق</vt:lpstr>
      <vt:lpstr>قصر الحلابات ( الزرقاء )</vt:lpstr>
      <vt:lpstr>قصر البرقع ( المفرق )</vt:lpstr>
      <vt:lpstr>قصر طوبة ( شمال عمان )</vt:lpstr>
      <vt:lpstr>قصر طوبة</vt:lpstr>
      <vt:lpstr>قصر الحرانة ( الأزرق )</vt:lpstr>
      <vt:lpstr>قصر الحرانة</vt:lpstr>
      <vt:lpstr>قصر الموقر</vt:lpstr>
      <vt:lpstr>قصر القسطل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الدرس السادس</dc:title>
  <dc:creator>ابراهيم</dc:creator>
  <cp:lastModifiedBy>Windows User</cp:lastModifiedBy>
  <cp:revision>12</cp:revision>
  <dcterms:created xsi:type="dcterms:W3CDTF">2016-11-05T11:13:30Z</dcterms:created>
  <dcterms:modified xsi:type="dcterms:W3CDTF">2018-09-13T15:14:29Z</dcterms:modified>
</cp:coreProperties>
</file>