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851648" cy="1828800"/>
          </a:xfrm>
        </p:spPr>
        <p:txBody>
          <a:bodyPr/>
          <a:lstStyle/>
          <a:p>
            <a:r>
              <a:rPr lang="ar-JO" dirty="0" smtClean="0"/>
              <a:t>               السؤال الأول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819400"/>
            <a:ext cx="7854696" cy="3429000"/>
          </a:xfrm>
        </p:spPr>
        <p:txBody>
          <a:bodyPr>
            <a:normAutofit/>
          </a:bodyPr>
          <a:lstStyle/>
          <a:p>
            <a:r>
              <a:rPr lang="ar-JO" dirty="0" smtClean="0"/>
              <a:t> </a:t>
            </a:r>
            <a:r>
              <a:rPr lang="ar-JO" sz="3200" dirty="0" smtClean="0"/>
              <a:t>- عصور ما </a:t>
            </a:r>
            <a:r>
              <a:rPr lang="ar-SA" sz="3200" dirty="0" smtClean="0"/>
              <a:t>ق</a:t>
            </a:r>
            <a:r>
              <a:rPr lang="ar-JO" sz="3200" dirty="0" smtClean="0"/>
              <a:t>بل </a:t>
            </a:r>
            <a:r>
              <a:rPr lang="ar-JO" sz="3200" dirty="0" smtClean="0"/>
              <a:t>التاريخ : تبدأ من وجود الانسان الى اختراع الكتابة ، وتشمل العصور الحجرية الثلاث ( </a:t>
            </a:r>
            <a:r>
              <a:rPr lang="ar-JO" sz="3200" dirty="0" smtClean="0"/>
              <a:t>ال</a:t>
            </a:r>
            <a:r>
              <a:rPr lang="ar-SA" sz="3200" dirty="0" smtClean="0"/>
              <a:t>ق</a:t>
            </a:r>
            <a:r>
              <a:rPr lang="ar-JO" sz="3200" dirty="0" smtClean="0"/>
              <a:t>ديم </a:t>
            </a:r>
            <a:r>
              <a:rPr lang="ar-JO" sz="3200" dirty="0" smtClean="0"/>
              <a:t>، الوسيط ، الحديث ) .</a:t>
            </a:r>
          </a:p>
          <a:p>
            <a:endParaRPr lang="ar-JO" sz="3200" dirty="0" smtClean="0"/>
          </a:p>
          <a:p>
            <a:r>
              <a:rPr lang="ar-JO" sz="3200" dirty="0" smtClean="0"/>
              <a:t>- وادي فينان </a:t>
            </a:r>
            <a:r>
              <a:rPr lang="ar-JO" sz="3200" dirty="0"/>
              <a:t>: </a:t>
            </a:r>
            <a:r>
              <a:rPr lang="ar-JO" sz="3200" dirty="0" smtClean="0"/>
              <a:t>قرية </a:t>
            </a:r>
            <a:r>
              <a:rPr lang="ar-JO" sz="3200" dirty="0"/>
              <a:t>في </a:t>
            </a:r>
            <a:r>
              <a:rPr lang="ar-JO" sz="3200" dirty="0" smtClean="0"/>
              <a:t>محافظة الطفيلة ، </a:t>
            </a:r>
            <a:r>
              <a:rPr lang="ar-JO" sz="3200" dirty="0"/>
              <a:t>يعود تاريخها الى عصر ما قبل التاريخ ، وهي مثال على </a:t>
            </a:r>
            <a:r>
              <a:rPr lang="ar-JO" sz="3200" dirty="0" smtClean="0"/>
              <a:t>القرى الزراعية .</a:t>
            </a:r>
            <a:endParaRPr lang="ar-JO" sz="3200" dirty="0"/>
          </a:p>
        </p:txBody>
      </p:sp>
    </p:spTree>
    <p:extLst>
      <p:ext uri="{BB962C8B-B14F-4D97-AF65-F5344CB8AC3E}">
        <p14:creationId xmlns:p14="http://schemas.microsoft.com/office/powerpoint/2010/main" val="8057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851648" cy="1828800"/>
          </a:xfrm>
        </p:spPr>
        <p:txBody>
          <a:bodyPr/>
          <a:lstStyle/>
          <a:p>
            <a:r>
              <a:rPr lang="ar-JO" dirty="0" smtClean="0"/>
              <a:t>               السؤال الثاني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819400"/>
            <a:ext cx="7854696" cy="3429000"/>
          </a:xfrm>
        </p:spPr>
        <p:txBody>
          <a:bodyPr>
            <a:normAutofit/>
          </a:bodyPr>
          <a:lstStyle/>
          <a:p>
            <a:pPr marL="514350" indent="-514350">
              <a:buAutoNum type="arabic1Minus"/>
            </a:pPr>
            <a:r>
              <a:rPr lang="ar-JO" sz="3200" dirty="0" smtClean="0"/>
              <a:t>لتسهل عملية دراسته .</a:t>
            </a:r>
          </a:p>
          <a:p>
            <a:pPr marL="514350" indent="-514350">
              <a:buAutoNum type="arabic1Minus"/>
            </a:pPr>
            <a:endParaRPr lang="ar-JO" sz="3200" dirty="0" smtClean="0"/>
          </a:p>
          <a:p>
            <a:pPr marL="514350" indent="-514350">
              <a:buAutoNum type="arabic1Minus"/>
            </a:pPr>
            <a:r>
              <a:rPr lang="ar-JO" sz="3200" dirty="0"/>
              <a:t>لاعتدال المناخ ، خصوبة التربة ، توفر مصادر المياه ، موقعها المتوسط بين </a:t>
            </a:r>
            <a:r>
              <a:rPr lang="ar-JO" sz="3200" dirty="0" smtClean="0"/>
              <a:t>القارات .</a:t>
            </a:r>
          </a:p>
        </p:txBody>
      </p:sp>
    </p:spTree>
    <p:extLst>
      <p:ext uri="{BB962C8B-B14F-4D97-AF65-F5344CB8AC3E}">
        <p14:creationId xmlns:p14="http://schemas.microsoft.com/office/powerpoint/2010/main" val="360443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400"/>
            <a:ext cx="7851648" cy="1828800"/>
          </a:xfrm>
        </p:spPr>
        <p:txBody>
          <a:bodyPr/>
          <a:lstStyle/>
          <a:p>
            <a:r>
              <a:rPr lang="ar-JO" dirty="0" smtClean="0"/>
              <a:t>               السؤال الثالث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14486"/>
            <a:ext cx="7854696" cy="3429000"/>
          </a:xfrm>
        </p:spPr>
        <p:txBody>
          <a:bodyPr>
            <a:normAutofit/>
          </a:bodyPr>
          <a:lstStyle/>
          <a:p>
            <a:r>
              <a:rPr lang="ar-JO" dirty="0"/>
              <a:t>  </a:t>
            </a:r>
            <a:r>
              <a:rPr lang="ar-JO" sz="3600" dirty="0"/>
              <a:t>( اختراع الكتابة ، العصر البرونزي ، العصر الحديدي ، ظهور الاسكندر </a:t>
            </a:r>
            <a:r>
              <a:rPr lang="ar-JO" sz="3600" dirty="0" smtClean="0"/>
              <a:t>المقدوني ، ميلاد المسيح )</a:t>
            </a:r>
          </a:p>
        </p:txBody>
      </p:sp>
    </p:spTree>
    <p:extLst>
      <p:ext uri="{BB962C8B-B14F-4D97-AF65-F5344CB8AC3E}">
        <p14:creationId xmlns:p14="http://schemas.microsoft.com/office/powerpoint/2010/main" val="286346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-228600"/>
            <a:ext cx="7851648" cy="1066800"/>
          </a:xfrm>
        </p:spPr>
        <p:txBody>
          <a:bodyPr/>
          <a:lstStyle/>
          <a:p>
            <a:r>
              <a:rPr lang="ar-JO" dirty="0" smtClean="0"/>
              <a:t>               السؤال الرابع 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14486"/>
            <a:ext cx="7854696" cy="3429000"/>
          </a:xfrm>
        </p:spPr>
        <p:txBody>
          <a:bodyPr>
            <a:normAutofit/>
          </a:bodyPr>
          <a:lstStyle/>
          <a:p>
            <a:r>
              <a:rPr lang="ar-JO" dirty="0"/>
              <a:t>  </a:t>
            </a:r>
            <a:endParaRPr lang="ar-JO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744584"/>
              </p:ext>
            </p:extLst>
          </p:nvPr>
        </p:nvGraphicFramePr>
        <p:xfrm>
          <a:off x="152400" y="914400"/>
          <a:ext cx="8763000" cy="5562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15028"/>
                <a:gridCol w="4294395"/>
                <a:gridCol w="2153577"/>
              </a:tblGrid>
              <a:tr h="1600200">
                <a:tc>
                  <a:txBody>
                    <a:bodyPr/>
                    <a:lstStyle/>
                    <a:p>
                      <a:pPr rtl="1"/>
                      <a:r>
                        <a:rPr lang="ar-JO" sz="2400" b="1" i="1" u="sng" dirty="0" smtClean="0"/>
                        <a:t>وجود القرى الزراعية </a:t>
                      </a:r>
                      <a:endParaRPr lang="ar-JO" sz="2400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400" dirty="0" smtClean="0"/>
                        <a:t>- عاش بها الناس بأسر</a:t>
                      </a:r>
                      <a:r>
                        <a:rPr lang="ar-JO" sz="2400" baseline="0" dirty="0" smtClean="0"/>
                        <a:t> ممتدة</a:t>
                      </a:r>
                    </a:p>
                    <a:p>
                      <a:pPr rtl="1"/>
                      <a:r>
                        <a:rPr lang="ar-JO" sz="2400" baseline="0" dirty="0" smtClean="0"/>
                        <a:t>- تمتعوا بالاستقرار الذي مكنهم من ( الزراعة ، تربية الحيوانات ، الصيد )</a:t>
                      </a:r>
                    </a:p>
                    <a:p>
                      <a:pPr rtl="1"/>
                      <a:endParaRPr lang="ar-J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400" dirty="0" smtClean="0"/>
                        <a:t>المثال : وادي فينان </a:t>
                      </a:r>
                      <a:endParaRPr lang="ar-JO" sz="2400" dirty="0"/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pPr rtl="1"/>
                      <a:r>
                        <a:rPr lang="ar-JO" sz="2400" b="1" i="1" u="sng" dirty="0" smtClean="0"/>
                        <a:t>تطور فن العمارة </a:t>
                      </a:r>
                      <a:endParaRPr lang="ar-JO" sz="2400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Tx/>
                        <a:buChar char="-"/>
                      </a:pPr>
                      <a:r>
                        <a:rPr lang="ar-JO" sz="2400" dirty="0" smtClean="0"/>
                        <a:t>تبين لنا ذلك من تأمل</a:t>
                      </a:r>
                      <a:r>
                        <a:rPr lang="ar-JO" sz="2400" baseline="0" dirty="0" smtClean="0"/>
                        <a:t> طريقة بناء البيوت </a:t>
                      </a:r>
                    </a:p>
                    <a:p>
                      <a:pPr marL="285750" indent="-285750" rtl="1">
                        <a:buFontTx/>
                        <a:buChar char="-"/>
                      </a:pPr>
                      <a:r>
                        <a:rPr lang="ar-JO" sz="2400" baseline="0" dirty="0" smtClean="0"/>
                        <a:t>وهي مجموعة من الوحدات السكنية المتصلة .</a:t>
                      </a:r>
                      <a:endParaRPr lang="ar-J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400" dirty="0" smtClean="0"/>
                        <a:t>مثل :</a:t>
                      </a:r>
                      <a:r>
                        <a:rPr lang="ar-JO" sz="2400" baseline="0" dirty="0" smtClean="0"/>
                        <a:t> وادي فينان ، عين غزال ، تليلات الغسول ، جاوا .</a:t>
                      </a:r>
                      <a:endParaRPr lang="ar-JO" sz="2400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pPr rtl="1"/>
                      <a:r>
                        <a:rPr lang="ar-JO" sz="2400" b="1" i="1" u="sng" dirty="0" smtClean="0"/>
                        <a:t>الازدهار الصناعي</a:t>
                      </a:r>
                      <a:endParaRPr lang="ar-JO" sz="2400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Tx/>
                        <a:buChar char="-"/>
                      </a:pPr>
                      <a:r>
                        <a:rPr lang="ar-JO" sz="2400" dirty="0" smtClean="0"/>
                        <a:t>ممثلا بصناعة أدوات حجرية وصوانية بعناية .</a:t>
                      </a:r>
                    </a:p>
                    <a:p>
                      <a:pPr marL="285750" indent="-285750" rtl="1">
                        <a:buFontTx/>
                        <a:buChar char="-"/>
                      </a:pPr>
                      <a:r>
                        <a:rPr lang="ar-JO" sz="2400" dirty="0" smtClean="0"/>
                        <a:t>استخدمت</a:t>
                      </a:r>
                      <a:r>
                        <a:rPr lang="ar-JO" sz="2400" baseline="0" dirty="0" smtClean="0"/>
                        <a:t> في الصيد والرعي والزراعة .</a:t>
                      </a:r>
                    </a:p>
                    <a:p>
                      <a:pPr marL="285750" indent="-285750" rtl="1">
                        <a:buFontTx/>
                        <a:buChar char="-"/>
                      </a:pPr>
                      <a:r>
                        <a:rPr lang="ar-JO" sz="2400" baseline="0" dirty="0" smtClean="0"/>
                        <a:t>مثل : السهام ، المناجل ، الرماح ...</a:t>
                      </a:r>
                      <a:endParaRPr lang="ar-J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400" dirty="0" smtClean="0"/>
                        <a:t>المثال : تليلات الغسول </a:t>
                      </a:r>
                      <a:endParaRPr lang="ar-JO" sz="2400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rtl="1"/>
                      <a:r>
                        <a:rPr lang="ar-JO" sz="2400" b="1" i="1" u="sng" dirty="0" smtClean="0"/>
                        <a:t>تطور بعض الفنون </a:t>
                      </a:r>
                      <a:endParaRPr lang="ar-JO" sz="2400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400" dirty="0" smtClean="0"/>
                        <a:t>- وذلك باستخدام الطين والصلصال في تصميم الدمى .</a:t>
                      </a:r>
                      <a:endParaRPr lang="ar-J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400" dirty="0" smtClean="0"/>
                        <a:t>المثال : عين غزال </a:t>
                      </a:r>
                      <a:endParaRPr lang="ar-JO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8946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204</Words>
  <Application>Microsoft Office PowerPoint</Application>
  <PresentationFormat>عرض على الشاشة (3:4)‏</PresentationFormat>
  <Paragraphs>28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Flow</vt:lpstr>
      <vt:lpstr>               السؤال الأول</vt:lpstr>
      <vt:lpstr>               السؤال الثاني</vt:lpstr>
      <vt:lpstr>               السؤال الثالث</vt:lpstr>
      <vt:lpstr>               السؤال الرابع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السؤال الأول</dc:title>
  <dc:creator>toshiba</dc:creator>
  <cp:lastModifiedBy>Windows User</cp:lastModifiedBy>
  <cp:revision>6</cp:revision>
  <dcterms:created xsi:type="dcterms:W3CDTF">2006-08-16T00:00:00Z</dcterms:created>
  <dcterms:modified xsi:type="dcterms:W3CDTF">2016-10-18T11:08:32Z</dcterms:modified>
</cp:coreProperties>
</file>