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السؤال الأول</a:t>
            </a:r>
            <a:endParaRPr lang="ar-J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sz="2800" dirty="0"/>
              <a:t>الآراميون : قبائل عربية أتت من شبه الجزيرة العربية في الألف الثالث </a:t>
            </a:r>
            <a:r>
              <a:rPr lang="ar-JO" sz="2800" dirty="0" smtClean="0"/>
              <a:t>قبل الميلاد ، وتعد </a:t>
            </a:r>
            <a:r>
              <a:rPr lang="ar-JO" sz="2800" dirty="0"/>
              <a:t>من </a:t>
            </a:r>
            <a:r>
              <a:rPr lang="ar-JO" sz="2800" dirty="0" smtClean="0"/>
              <a:t>أوائل </a:t>
            </a:r>
            <a:r>
              <a:rPr lang="ar-JO" sz="2800" dirty="0" smtClean="0"/>
              <a:t>القبائل العربية </a:t>
            </a:r>
            <a:r>
              <a:rPr lang="ar-JO" sz="2800" dirty="0"/>
              <a:t>التي </a:t>
            </a:r>
            <a:r>
              <a:rPr lang="ar-JO" sz="2800" dirty="0" smtClean="0"/>
              <a:t>استقرت في الأردن .</a:t>
            </a:r>
          </a:p>
          <a:p>
            <a:endParaRPr lang="ar-JO" sz="2800" dirty="0"/>
          </a:p>
          <a:p>
            <a:r>
              <a:rPr lang="ar-JO" sz="2800" dirty="0"/>
              <a:t>نقش القلعة : هو أقدم نقش وصل </a:t>
            </a:r>
            <a:r>
              <a:rPr lang="ar-JO" sz="2800" dirty="0" smtClean="0"/>
              <a:t>إلينا </a:t>
            </a:r>
            <a:r>
              <a:rPr lang="ar-JO" sz="2800" dirty="0"/>
              <a:t>، وقد دون بالخط </a:t>
            </a:r>
            <a:r>
              <a:rPr lang="ar-JO" sz="2800" dirty="0" smtClean="0"/>
              <a:t>النبطي، </a:t>
            </a:r>
            <a:r>
              <a:rPr lang="ar-JO" sz="2800" dirty="0"/>
              <a:t>وورد فيه اسم </a:t>
            </a:r>
            <a:r>
              <a:rPr lang="ar-JO" sz="2800" dirty="0" smtClean="0"/>
              <a:t>العرب، </a:t>
            </a:r>
            <a:r>
              <a:rPr lang="ar-JO" sz="2800" dirty="0"/>
              <a:t>ويسمى </a:t>
            </a:r>
            <a:r>
              <a:rPr lang="ar-JO" sz="2800" dirty="0" smtClean="0"/>
              <a:t>بنقش النمارة .</a:t>
            </a:r>
          </a:p>
          <a:p>
            <a:endParaRPr lang="ar-JO" sz="2800" dirty="0"/>
          </a:p>
          <a:p>
            <a:r>
              <a:rPr lang="ar-JO" sz="2800" dirty="0"/>
              <a:t>المدينة الوردية : هي البتراء </a:t>
            </a:r>
            <a:r>
              <a:rPr lang="ar-JO" sz="2800"/>
              <a:t>عاصمة </a:t>
            </a:r>
            <a:r>
              <a:rPr lang="ar-JO" sz="2800" smtClean="0"/>
              <a:t>الأنباط </a:t>
            </a:r>
            <a:r>
              <a:rPr lang="ar-JO" sz="2800" dirty="0"/>
              <a:t>، </a:t>
            </a:r>
            <a:r>
              <a:rPr lang="ar-JO" sz="2800" dirty="0" smtClean="0"/>
              <a:t>وتقع في جنوب الأردن ، وفيها العديد من الآثار الباهرة .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18710776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400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/>
              <a:t> السؤال الثاني  </a:t>
            </a:r>
            <a:br>
              <a:rPr lang="ar-JO" dirty="0" smtClean="0"/>
            </a:b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4648199"/>
            <a:ext cx="5943600" cy="1981201"/>
          </a:xfrm>
        </p:spPr>
        <p:txBody>
          <a:bodyPr/>
          <a:lstStyle/>
          <a:p>
            <a:r>
              <a:rPr lang="ar-JO" dirty="0"/>
              <a:t>د- تحول طرق التجارة عنها ، ومعرفة الرومان بأهمية الرياح الموسمية وتحكمهم بمنافذ البحر الأحمر ، وسيطرة البطالمة على جزء من الطريق التجاري في مصر ،  وتحول الطريق البحري من ميناء أيلة ( العقبة ) الى الجهة المقابلة عند البطالمة 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42571" y="914400"/>
            <a:ext cx="59436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أ-  تحول طرق </a:t>
            </a:r>
            <a:r>
              <a:rPr lang="ar-JO" sz="2800" dirty="0"/>
              <a:t>التجارة </a:t>
            </a:r>
            <a:r>
              <a:rPr lang="ar-JO" sz="2800" dirty="0" smtClean="0"/>
              <a:t>، ومحدودية الموارد ، وكثرة </a:t>
            </a:r>
            <a:r>
              <a:rPr lang="ar-JO" sz="2800" dirty="0"/>
              <a:t>الحروب بين </a:t>
            </a:r>
            <a:r>
              <a:rPr lang="ar-JO" sz="2800" dirty="0" smtClean="0"/>
              <a:t>الدول ، وانهيار </a:t>
            </a:r>
            <a:r>
              <a:rPr lang="ar-JO" sz="2800" dirty="0"/>
              <a:t>سد </a:t>
            </a:r>
            <a:r>
              <a:rPr lang="ar-JO" sz="2800" dirty="0" smtClean="0"/>
              <a:t>مأرب </a:t>
            </a:r>
            <a:r>
              <a:rPr lang="ar-JO" sz="2000" dirty="0" smtClean="0"/>
              <a:t>.</a:t>
            </a:r>
            <a:endParaRPr lang="ar-JO" sz="2000" dirty="0"/>
          </a:p>
        </p:txBody>
      </p:sp>
      <p:sp>
        <p:nvSpPr>
          <p:cNvPr id="5" name="Rectangle 4"/>
          <p:cNvSpPr/>
          <p:nvPr/>
        </p:nvSpPr>
        <p:spPr>
          <a:xfrm>
            <a:off x="1342571" y="2126343"/>
            <a:ext cx="5943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JO" sz="2000" dirty="0"/>
              <a:t>ب- </a:t>
            </a:r>
            <a:r>
              <a:rPr lang="ar-JO" sz="2000" dirty="0" smtClean="0"/>
              <a:t> </a:t>
            </a:r>
            <a:r>
              <a:rPr lang="ar-JO" sz="2800" dirty="0" smtClean="0"/>
              <a:t>بسبب </a:t>
            </a:r>
            <a:r>
              <a:rPr lang="ar-JO" sz="2800" dirty="0"/>
              <a:t>عدم الاهتمام به وصيانته </a:t>
            </a:r>
            <a:r>
              <a:rPr lang="ar-JO" sz="2000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1342571" y="2819401"/>
            <a:ext cx="5943600" cy="1142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r"/>
            <a:r>
              <a:rPr lang="ar-JO" sz="2800" dirty="0" smtClean="0"/>
              <a:t>ج- </a:t>
            </a:r>
            <a:r>
              <a:rPr lang="ar-JO" sz="2800" dirty="0"/>
              <a:t>وقوعها على الطرق التجارية </a:t>
            </a:r>
            <a:r>
              <a:rPr lang="ar-JO" sz="2800" dirty="0" smtClean="0"/>
              <a:t>، </a:t>
            </a:r>
            <a:r>
              <a:rPr lang="ar-JO" sz="2800" dirty="0"/>
              <a:t>موقعها الحصين بين </a:t>
            </a:r>
            <a:r>
              <a:rPr lang="ar-JO" sz="2800" dirty="0" smtClean="0"/>
              <a:t>الجبال ، </a:t>
            </a:r>
            <a:r>
              <a:rPr lang="ar-JO" sz="2800" dirty="0"/>
              <a:t>توفر </a:t>
            </a:r>
            <a:r>
              <a:rPr lang="ar-JO" sz="2800" dirty="0" smtClean="0"/>
              <a:t>المياه فيها </a:t>
            </a:r>
            <a:r>
              <a:rPr lang="ar-JO" sz="2000" dirty="0" smtClean="0"/>
              <a:t>. </a:t>
            </a:r>
            <a:endParaRPr lang="ar-JO" sz="2000" dirty="0"/>
          </a:p>
        </p:txBody>
      </p:sp>
      <p:sp>
        <p:nvSpPr>
          <p:cNvPr id="7" name="Rounded Rectangle 6"/>
          <p:cNvSpPr/>
          <p:nvPr/>
        </p:nvSpPr>
        <p:spPr>
          <a:xfrm flipV="1">
            <a:off x="1371600" y="6863442"/>
            <a:ext cx="5943600" cy="457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 sz="2000" dirty="0">
              <a:solidFill>
                <a:srgbClr val="FFC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71600" y="4114800"/>
            <a:ext cx="5943600" cy="274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dirty="0"/>
              <a:t>د- تحول طرق التجارة عنها ، ومعرفة الرومان بأهمية الرياح الموسمية وتحكمهم بمنافذ البحر الأحمر ، وسيطرة البطالمة على جزء من الطريق التجاري في مصر ،  وتحول الطريق البحري من ميناء أيلة ( العقبة ) الى الجهة المقابلة عند </a:t>
            </a:r>
            <a:r>
              <a:rPr lang="ar-JO" sz="2800" dirty="0" smtClean="0"/>
              <a:t>البطالمة.</a:t>
            </a:r>
            <a:r>
              <a:rPr lang="ar-JO" sz="2400" dirty="0" smtClean="0"/>
              <a:t> 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40884001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السؤال الثالث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 smtClean="0"/>
          </a:p>
          <a:p>
            <a:r>
              <a:rPr lang="ar-JO" sz="3200" dirty="0"/>
              <a:t>الخزنة ، الدير ، القبور ،المسرح ، المدرج ، قصر البنت ، المحكمة ، المذبح  .</a:t>
            </a:r>
            <a:endParaRPr lang="ar-JO" sz="3200" dirty="0" smtClean="0"/>
          </a:p>
        </p:txBody>
      </p:sp>
    </p:spTree>
    <p:extLst>
      <p:ext uri="{BB962C8B-B14F-4D97-AF65-F5344CB8AC3E}">
        <p14:creationId xmlns:p14="http://schemas.microsoft.com/office/powerpoint/2010/main" val="26278698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السؤال الرابع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sz="2800" dirty="0"/>
              <a:t>1- بناء القنوات الفخارية والحجرية .</a:t>
            </a:r>
          </a:p>
          <a:p>
            <a:endParaRPr lang="ar-JO" sz="2800" dirty="0"/>
          </a:p>
          <a:p>
            <a:r>
              <a:rPr lang="ar-JO" sz="2800" dirty="0"/>
              <a:t>2- شيدوا الخزانات والآبار في أرجاء المملكة .</a:t>
            </a:r>
          </a:p>
          <a:p>
            <a:endParaRPr lang="ar-JO" sz="2800" dirty="0"/>
          </a:p>
          <a:p>
            <a:r>
              <a:rPr lang="ar-JO" sz="2800" dirty="0"/>
              <a:t>3- انشاء السدود الاعتراضية على مجاري </a:t>
            </a:r>
            <a:r>
              <a:rPr lang="ar-JO" sz="2800" dirty="0" smtClean="0"/>
              <a:t>الأودية ؛ للاستفادة </a:t>
            </a:r>
            <a:r>
              <a:rPr lang="ar-JO" sz="2800" dirty="0"/>
              <a:t>من مياه الأمطار في </a:t>
            </a:r>
            <a:r>
              <a:rPr lang="ar-JO" sz="2800" dirty="0" smtClean="0"/>
              <a:t>الزراعة ، وحماية </a:t>
            </a:r>
            <a:r>
              <a:rPr lang="ar-JO" sz="2800" dirty="0"/>
              <a:t>المدينة من الفيضانات ؛ وذلك بتخفيف اندفاع المياه إليها . </a:t>
            </a:r>
          </a:p>
          <a:p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1439142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السؤال الخامس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sz="2800" dirty="0" smtClean="0"/>
              <a:t>1- وقوعها </a:t>
            </a:r>
            <a:r>
              <a:rPr lang="ar-JO" sz="2800" dirty="0"/>
              <a:t>على ملتقى الطرق التجارية .</a:t>
            </a:r>
            <a:r>
              <a:rPr lang="ar-JO" sz="2800" dirty="0" smtClean="0"/>
              <a:t> </a:t>
            </a:r>
          </a:p>
          <a:p>
            <a:endParaRPr lang="ar-JO" sz="2800" dirty="0" smtClean="0"/>
          </a:p>
          <a:p>
            <a:r>
              <a:rPr lang="ar-JO" sz="2800" dirty="0" smtClean="0"/>
              <a:t>2- صناعة </a:t>
            </a:r>
            <a:r>
              <a:rPr lang="ar-JO" sz="2800" dirty="0"/>
              <a:t>الأنباط السفن في ميناء أيلة على البحر </a:t>
            </a:r>
            <a:r>
              <a:rPr lang="ar-JO" sz="2800" dirty="0" smtClean="0"/>
              <a:t>الأحمر . </a:t>
            </a:r>
          </a:p>
          <a:p>
            <a:endParaRPr lang="ar-JO" sz="2800" dirty="0" smtClean="0"/>
          </a:p>
          <a:p>
            <a:r>
              <a:rPr lang="ar-JO" sz="2800" dirty="0" smtClean="0"/>
              <a:t>3- بناء </a:t>
            </a:r>
            <a:r>
              <a:rPr lang="ar-JO" sz="2800" dirty="0"/>
              <a:t>الأنباط المحطات ( الخانات ) على </a:t>
            </a:r>
            <a:r>
              <a:rPr lang="ar-JO" sz="2800" dirty="0" smtClean="0"/>
              <a:t>الطرق . </a:t>
            </a:r>
          </a:p>
          <a:p>
            <a:endParaRPr lang="ar-JO" sz="2800" dirty="0" smtClean="0"/>
          </a:p>
          <a:p>
            <a:r>
              <a:rPr lang="ar-JO" sz="2800" dirty="0" smtClean="0"/>
              <a:t>4- توفير </a:t>
            </a:r>
            <a:r>
              <a:rPr lang="ar-JO" sz="2800" dirty="0"/>
              <a:t>الأمن للقوافل بوضع الحاميات العسكرية وإقامة أبراج </a:t>
            </a:r>
            <a:r>
              <a:rPr lang="ar-JO" sz="2800" dirty="0" smtClean="0"/>
              <a:t>المراقبة </a:t>
            </a:r>
            <a:r>
              <a:rPr lang="ar-JO" dirty="0" smtClean="0"/>
              <a:t>.</a:t>
            </a:r>
            <a:endParaRPr lang="ar-JO" dirty="0"/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653945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السؤال السادس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 smtClean="0"/>
          </a:p>
          <a:p>
            <a:r>
              <a:rPr lang="ar-JO" sz="2800" dirty="0"/>
              <a:t>1- معرفة طبيعة حياة </a:t>
            </a:r>
            <a:r>
              <a:rPr lang="ar-JO" sz="2800" dirty="0" smtClean="0"/>
              <a:t>القدماء .</a:t>
            </a:r>
          </a:p>
          <a:p>
            <a:endParaRPr lang="ar-JO" sz="2800" dirty="0"/>
          </a:p>
          <a:p>
            <a:r>
              <a:rPr lang="ar-JO" sz="2800" dirty="0"/>
              <a:t>2- </a:t>
            </a:r>
            <a:r>
              <a:rPr lang="ar-JO" sz="2800" dirty="0" smtClean="0"/>
              <a:t>تقدير مدة حياتهم .</a:t>
            </a:r>
          </a:p>
          <a:p>
            <a:endParaRPr lang="ar-JO" sz="2800" dirty="0"/>
          </a:p>
          <a:p>
            <a:r>
              <a:rPr lang="ar-JO" sz="2800" dirty="0" smtClean="0"/>
              <a:t>3- تحديد الفترة التاريخية التي </a:t>
            </a:r>
            <a:r>
              <a:rPr lang="ar-JO" sz="2800" smtClean="0"/>
              <a:t>يعودن اليه</a:t>
            </a:r>
            <a:r>
              <a:rPr lang="ar-JO" smtClean="0"/>
              <a:t>.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2377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J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973568"/>
              </p:ext>
            </p:extLst>
          </p:nvPr>
        </p:nvGraphicFramePr>
        <p:xfrm>
          <a:off x="29029" y="0"/>
          <a:ext cx="8458200" cy="685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1371600">
                <a:tc>
                  <a:txBody>
                    <a:bodyPr/>
                    <a:lstStyle/>
                    <a:p>
                      <a:pPr rtl="1"/>
                      <a:r>
                        <a:rPr lang="ar-JO" dirty="0" smtClean="0"/>
                        <a:t>           </a:t>
                      </a:r>
                      <a:endParaRPr lang="ar-JO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28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JO" sz="2800" b="1" u="sng" dirty="0" smtClean="0">
                          <a:solidFill>
                            <a:srgbClr val="FF0000"/>
                          </a:solidFill>
                        </a:rPr>
                        <a:t>الموقع</a:t>
                      </a:r>
                      <a:endParaRPr lang="ar-JO" sz="28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28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JO" sz="2800" b="1" u="sng" dirty="0" smtClean="0">
                          <a:solidFill>
                            <a:srgbClr val="FF0000"/>
                          </a:solidFill>
                        </a:rPr>
                        <a:t>أشهر الملوك</a:t>
                      </a:r>
                      <a:endParaRPr lang="ar-JO" sz="28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JO" sz="28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 rtl="1"/>
                      <a:r>
                        <a:rPr lang="ar-JO" sz="2800" b="1" u="sng" dirty="0" smtClean="0">
                          <a:solidFill>
                            <a:srgbClr val="FF0000"/>
                          </a:solidFill>
                        </a:rPr>
                        <a:t>الانجازات</a:t>
                      </a:r>
                      <a:endParaRPr lang="ar-JO" sz="28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rtl="1"/>
                      <a:endParaRPr lang="ar-JO" sz="28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ar-JO" sz="2800" b="1" u="sng" dirty="0" smtClean="0">
                          <a:solidFill>
                            <a:srgbClr val="FF0000"/>
                          </a:solidFill>
                        </a:rPr>
                        <a:t>الأدوميون</a:t>
                      </a:r>
                      <a:endParaRPr lang="ar-JO" sz="28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منطقة الشراة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smtClean="0">
                          <a:solidFill>
                            <a:srgbClr val="C00000"/>
                          </a:solidFill>
                        </a:rPr>
                        <a:t>جبار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صناعة</a:t>
                      </a:r>
                      <a:r>
                        <a:rPr lang="ar-JO" sz="2800" baseline="0" dirty="0" smtClean="0">
                          <a:solidFill>
                            <a:srgbClr val="C00000"/>
                          </a:solidFill>
                        </a:rPr>
                        <a:t> الأختام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rtl="1"/>
                      <a:endParaRPr lang="ar-JO" sz="28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ar-JO" sz="2800" b="1" u="sng" dirty="0" smtClean="0">
                          <a:solidFill>
                            <a:srgbClr val="FF0000"/>
                          </a:solidFill>
                        </a:rPr>
                        <a:t>المؤابيون</a:t>
                      </a:r>
                      <a:endParaRPr lang="ar-JO" sz="28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مؤاب (</a:t>
                      </a:r>
                      <a:r>
                        <a:rPr lang="ar-JO" sz="2800" baseline="0" dirty="0" smtClean="0">
                          <a:solidFill>
                            <a:srgbClr val="C00000"/>
                          </a:solidFill>
                        </a:rPr>
                        <a:t> الكرك )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ميشع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تخليد مسلة ميشع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rtl="1"/>
                      <a:endParaRPr lang="ar-JO" sz="28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ar-JO" sz="2800" b="1" u="sng" dirty="0" smtClean="0">
                          <a:solidFill>
                            <a:srgbClr val="FF0000"/>
                          </a:solidFill>
                        </a:rPr>
                        <a:t>العمونيون</a:t>
                      </a:r>
                      <a:endParaRPr lang="ar-JO" sz="28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جبل القلعة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-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اجراء أولى التجارب الزراعية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rtl="1"/>
                      <a:endParaRPr lang="ar-JO" sz="28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r>
                        <a:rPr lang="ar-JO" sz="2800" b="1" u="sng" dirty="0" smtClean="0">
                          <a:solidFill>
                            <a:srgbClr val="FF0000"/>
                          </a:solidFill>
                        </a:rPr>
                        <a:t>الأنباط</a:t>
                      </a:r>
                      <a:endParaRPr lang="ar-JO" sz="2800" b="1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جنوب الأردن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عبادة الأول </a:t>
                      </a:r>
                    </a:p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الحارث الثالث</a:t>
                      </a:r>
                    </a:p>
                    <a:p>
                      <a:pPr algn="ctr" rtl="1"/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800" dirty="0" smtClean="0">
                          <a:solidFill>
                            <a:srgbClr val="C00000"/>
                          </a:solidFill>
                        </a:rPr>
                        <a:t>ترك الآثار الباهرة</a:t>
                      </a:r>
                      <a:endParaRPr lang="ar-JO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12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125</TotalTime>
  <Words>354</Words>
  <Application>Microsoft Office PowerPoint</Application>
  <PresentationFormat>On-screen Show (4:3)</PresentationFormat>
  <Paragraphs>68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السؤال الأول</vt:lpstr>
      <vt:lpstr> السؤال الثاني   </vt:lpstr>
      <vt:lpstr>السؤال الثالث </vt:lpstr>
      <vt:lpstr>السؤال الرابع</vt:lpstr>
      <vt:lpstr>السؤال الخامس</vt:lpstr>
      <vt:lpstr>السؤال السادس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السؤال الأول</dc:title>
  <dc:creator>toshiba</dc:creator>
  <cp:lastModifiedBy>S4C</cp:lastModifiedBy>
  <cp:revision>12</cp:revision>
  <dcterms:created xsi:type="dcterms:W3CDTF">2006-08-16T00:00:00Z</dcterms:created>
  <dcterms:modified xsi:type="dcterms:W3CDTF">2016-10-19T13:45:13Z</dcterms:modified>
</cp:coreProperties>
</file>