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60" r:id="rId3"/>
    <p:sldId id="261" r:id="rId4"/>
    <p:sldId id="262" r:id="rId5"/>
    <p:sldId id="263" r:id="rId6"/>
    <p:sldId id="258" r:id="rId7"/>
    <p:sldId id="259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01/01/38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الأول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الحضارة </a:t>
            </a:r>
            <a:r>
              <a:rPr lang="ar-SA" dirty="0" err="1" smtClean="0"/>
              <a:t>الهلينستية</a:t>
            </a:r>
            <a:r>
              <a:rPr lang="ar-SA" dirty="0" smtClean="0"/>
              <a:t> : هي حصيلة تفاعل الحضارة اليونانية واختلاطها بالحضارات الشرقية بشكل عام ، وحضارة بلاد الشام بشكل خاص .</a:t>
            </a:r>
          </a:p>
          <a:p>
            <a:endParaRPr lang="ar-SA" dirty="0" smtClean="0"/>
          </a:p>
          <a:p>
            <a:r>
              <a:rPr lang="ar-SA" dirty="0" smtClean="0"/>
              <a:t>طريق تراجان : هو الطريق الملوكي الذي يبدأ من بُصرى الشام الى </a:t>
            </a:r>
            <a:r>
              <a:rPr lang="ar-SA" dirty="0" err="1" smtClean="0"/>
              <a:t>أيلة</a:t>
            </a:r>
            <a:r>
              <a:rPr lang="ar-SA" dirty="0" smtClean="0"/>
              <a:t> مرورا بعدد من المدن الأردنية .</a:t>
            </a:r>
          </a:p>
          <a:p>
            <a:pPr marL="64008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9650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بومبي : هو أحد أبرز القادة العسكريين للدولة الرومانية ،فقد اجتاح بلاد الشام وضمها للإمبراطورية الرومانية .</a:t>
            </a:r>
          </a:p>
          <a:p>
            <a:endParaRPr lang="ar-SA" dirty="0"/>
          </a:p>
          <a:p>
            <a:r>
              <a:rPr lang="ar-SA" dirty="0" smtClean="0"/>
              <a:t>جدارا : الاسم اليوناني الديم لمنطقة أم قيس ، التي جدد اليونان بنائها . 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4688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الثاني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الإجابة موجودة في أسفل صفحة 28 بشكل كامل ، ويجب نقلها على الدفتر لاحقا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6966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الثالث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أ- اعادة تعمير المدن اليونانية القديمة التي دمرتها الحروب ، </a:t>
            </a:r>
            <a:r>
              <a:rPr lang="ar-SA" dirty="0" err="1" smtClean="0"/>
              <a:t>بإسم</a:t>
            </a:r>
            <a:r>
              <a:rPr lang="ar-SA" dirty="0" smtClean="0"/>
              <a:t> حلف ( </a:t>
            </a:r>
            <a:r>
              <a:rPr lang="ar-SA" dirty="0" err="1" smtClean="0"/>
              <a:t>الديكابوليس</a:t>
            </a:r>
            <a:r>
              <a:rPr lang="ar-SA" dirty="0" smtClean="0"/>
              <a:t> ) .</a:t>
            </a:r>
          </a:p>
          <a:p>
            <a:r>
              <a:rPr lang="ar-SA" dirty="0" smtClean="0"/>
              <a:t>ب- اهتمام الرومان بطرق المواصلات في الأردن إذ وسع الإمبراطور «تراجان» الطريق الملوكي .</a:t>
            </a:r>
          </a:p>
          <a:p>
            <a:r>
              <a:rPr lang="ar-SA" dirty="0" smtClean="0"/>
              <a:t>ج- انتشار الديانة المسيحية بين سكان الأردن ، واعتناق الإمبراطور قسطنطين لها .</a:t>
            </a:r>
          </a:p>
          <a:p>
            <a:r>
              <a:rPr lang="ar-SA" dirty="0" smtClean="0"/>
              <a:t>د- اهتمام بالزراعة والتجارة . </a:t>
            </a:r>
          </a:p>
          <a:p>
            <a:pPr marL="64008" indent="0">
              <a:buNone/>
            </a:pPr>
            <a:r>
              <a:rPr lang="ar-SA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8542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الرابع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أ- لإعانتهم على حربهم ضد البطالمة ، إلا أن محاولتهم باءت بالفشل .</a:t>
            </a:r>
          </a:p>
          <a:p>
            <a:r>
              <a:rPr lang="ar-SA" dirty="0" smtClean="0"/>
              <a:t>ب- استغلال لطبيعة التربة الخصبة والأمطار الوفيرة .</a:t>
            </a:r>
          </a:p>
          <a:p>
            <a:r>
              <a:rPr lang="ar-SA" dirty="0" smtClean="0"/>
              <a:t>ج- لحماية الامبراطورية الرومانية من الأخطار النبطية وغيرها .</a:t>
            </a:r>
          </a:p>
          <a:p>
            <a:r>
              <a:rPr lang="ar-SA" dirty="0" smtClean="0"/>
              <a:t>د- بسبب اعتناق الإمبراطور قسطنطين ، ونشره للكنائس في البلاد .</a:t>
            </a:r>
          </a:p>
        </p:txBody>
      </p:sp>
    </p:spTree>
    <p:extLst>
      <p:ext uri="{BB962C8B-B14F-4D97-AF65-F5344CB8AC3E}">
        <p14:creationId xmlns:p14="http://schemas.microsoft.com/office/powerpoint/2010/main" val="258219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417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8843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</TotalTime>
  <Words>186</Words>
  <Application>Microsoft Office PowerPoint</Application>
  <PresentationFormat>عرض على الشاشة (3:4)‏</PresentationFormat>
  <Paragraphs>25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حيوية</vt:lpstr>
      <vt:lpstr>السؤال الأول</vt:lpstr>
      <vt:lpstr>عرض تقديمي في PowerPoint</vt:lpstr>
      <vt:lpstr>السؤال الثاني</vt:lpstr>
      <vt:lpstr>السؤال الثالث</vt:lpstr>
      <vt:lpstr>السؤال الرابع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السؤال الأول</dc:title>
  <dc:creator>ابراهيم</dc:creator>
  <cp:lastModifiedBy>Windows User</cp:lastModifiedBy>
  <cp:revision>6</cp:revision>
  <dcterms:created xsi:type="dcterms:W3CDTF">2016-10-02T10:14:56Z</dcterms:created>
  <dcterms:modified xsi:type="dcterms:W3CDTF">2016-10-02T11:36:53Z</dcterms:modified>
</cp:coreProperties>
</file>