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80" r:id="rId1"/>
  </p:sldMasterIdLst>
  <p:notesMasterIdLst>
    <p:notesMasterId r:id="rId34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6" r:id="rId21"/>
    <p:sldId id="274" r:id="rId22"/>
    <p:sldId id="277" r:id="rId23"/>
    <p:sldId id="279" r:id="rId24"/>
    <p:sldId id="280" r:id="rId25"/>
    <p:sldId id="281" r:id="rId26"/>
    <p:sldId id="282" r:id="rId27"/>
    <p:sldId id="283" r:id="rId28"/>
    <p:sldId id="278" r:id="rId29"/>
    <p:sldId id="284" r:id="rId30"/>
    <p:sldId id="285" r:id="rId31"/>
    <p:sldId id="287" r:id="rId32"/>
    <p:sldId id="286" r:id="rId33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her Fattouh" initials="MF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78E3BD-4512-47B6-A86D-37E8BA9EC6CF}" type="doc">
      <dgm:prSet loTypeId="urn:microsoft.com/office/officeart/2005/8/layout/hierarchy1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pPr rtl="1"/>
          <a:endParaRPr lang="ar-IQ"/>
        </a:p>
      </dgm:t>
    </dgm:pt>
    <dgm:pt modelId="{8BF5799E-3C35-4A35-96DA-46B6D89867B8}">
      <dgm:prSet phldrT="[نص]"/>
      <dgm:spPr/>
      <dgm:t>
        <a:bodyPr/>
        <a:lstStyle/>
        <a:p>
          <a:pPr rtl="1"/>
          <a:r>
            <a:rPr lang="ar-IQ" dirty="0" smtClean="0"/>
            <a:t>الذرة</a:t>
          </a:r>
          <a:endParaRPr lang="ar-IQ" dirty="0"/>
        </a:p>
      </dgm:t>
    </dgm:pt>
    <dgm:pt modelId="{42BC243D-255A-477B-9D17-926E164A7CD8}" type="parTrans" cxnId="{838E2CA1-1566-4C6D-93B8-AA16A855C988}">
      <dgm:prSet/>
      <dgm:spPr/>
      <dgm:t>
        <a:bodyPr/>
        <a:lstStyle/>
        <a:p>
          <a:pPr rtl="1"/>
          <a:endParaRPr lang="ar-IQ"/>
        </a:p>
      </dgm:t>
    </dgm:pt>
    <dgm:pt modelId="{D5D97588-B91E-4E97-801D-3D1C7AD8F517}" type="sibTrans" cxnId="{838E2CA1-1566-4C6D-93B8-AA16A855C988}">
      <dgm:prSet/>
      <dgm:spPr/>
      <dgm:t>
        <a:bodyPr/>
        <a:lstStyle/>
        <a:p>
          <a:pPr rtl="1"/>
          <a:endParaRPr lang="ar-IQ"/>
        </a:p>
      </dgm:t>
    </dgm:pt>
    <dgm:pt modelId="{FE4A99A1-36DE-42A2-B362-943759FA41D3}">
      <dgm:prSet phldrT="[نص]"/>
      <dgm:spPr/>
      <dgm:t>
        <a:bodyPr/>
        <a:lstStyle/>
        <a:p>
          <a:pPr rtl="1"/>
          <a:r>
            <a:rPr lang="ar-IQ" dirty="0" smtClean="0"/>
            <a:t>نواة</a:t>
          </a:r>
          <a:endParaRPr lang="ar-IQ" dirty="0"/>
        </a:p>
      </dgm:t>
    </dgm:pt>
    <dgm:pt modelId="{0738C5EA-732A-42D3-B297-5D5D90CCE2D2}" type="parTrans" cxnId="{3B03935C-66E0-4409-938C-B0DE1FC61775}">
      <dgm:prSet/>
      <dgm:spPr/>
      <dgm:t>
        <a:bodyPr/>
        <a:lstStyle/>
        <a:p>
          <a:pPr rtl="1"/>
          <a:endParaRPr lang="ar-IQ" dirty="0"/>
        </a:p>
      </dgm:t>
    </dgm:pt>
    <dgm:pt modelId="{A5EA4767-96D9-41E5-8358-849D2C1C975A}" type="sibTrans" cxnId="{3B03935C-66E0-4409-938C-B0DE1FC61775}">
      <dgm:prSet/>
      <dgm:spPr/>
      <dgm:t>
        <a:bodyPr/>
        <a:lstStyle/>
        <a:p>
          <a:pPr rtl="1"/>
          <a:endParaRPr lang="ar-IQ"/>
        </a:p>
      </dgm:t>
    </dgm:pt>
    <dgm:pt modelId="{9111F8FA-457D-44D7-85B5-FBBE9FE6140B}">
      <dgm:prSet phldrT="[نص]"/>
      <dgm:spPr/>
      <dgm:t>
        <a:bodyPr/>
        <a:lstStyle/>
        <a:p>
          <a:pPr rtl="1"/>
          <a:r>
            <a:rPr lang="ar-IQ" dirty="0" smtClean="0"/>
            <a:t>بروتونات </a:t>
          </a:r>
          <a:r>
            <a:rPr lang="en-US" dirty="0" smtClean="0"/>
            <a:t>p</a:t>
          </a:r>
          <a:endParaRPr lang="ar-IQ" dirty="0"/>
        </a:p>
      </dgm:t>
    </dgm:pt>
    <dgm:pt modelId="{3FE069AD-3A96-49F3-8752-654E366720BC}" type="parTrans" cxnId="{41276798-3B9A-4016-9604-072AD329DE2C}">
      <dgm:prSet/>
      <dgm:spPr/>
      <dgm:t>
        <a:bodyPr/>
        <a:lstStyle/>
        <a:p>
          <a:pPr rtl="1"/>
          <a:endParaRPr lang="ar-IQ" dirty="0"/>
        </a:p>
      </dgm:t>
    </dgm:pt>
    <dgm:pt modelId="{5B833276-0019-4725-9D84-019839FB8333}" type="sibTrans" cxnId="{41276798-3B9A-4016-9604-072AD329DE2C}">
      <dgm:prSet/>
      <dgm:spPr/>
      <dgm:t>
        <a:bodyPr/>
        <a:lstStyle/>
        <a:p>
          <a:pPr rtl="1"/>
          <a:endParaRPr lang="ar-IQ"/>
        </a:p>
      </dgm:t>
    </dgm:pt>
    <dgm:pt modelId="{12639128-1172-4741-BD50-9330B63B1EAE}">
      <dgm:prSet phldrT="[نص]"/>
      <dgm:spPr/>
      <dgm:t>
        <a:bodyPr/>
        <a:lstStyle/>
        <a:p>
          <a:pPr rtl="1"/>
          <a:r>
            <a:rPr lang="ar-IQ" dirty="0" smtClean="0"/>
            <a:t>نيوترونات </a:t>
          </a:r>
          <a:r>
            <a:rPr lang="en-US" dirty="0" smtClean="0"/>
            <a:t>n</a:t>
          </a:r>
          <a:endParaRPr lang="ar-IQ" dirty="0"/>
        </a:p>
      </dgm:t>
    </dgm:pt>
    <dgm:pt modelId="{3754A6E6-C1E8-4CF9-874E-F3D3CAFE49CD}" type="parTrans" cxnId="{8841A634-84E1-494D-84F5-B6F2A05E7301}">
      <dgm:prSet/>
      <dgm:spPr/>
      <dgm:t>
        <a:bodyPr/>
        <a:lstStyle/>
        <a:p>
          <a:pPr rtl="1"/>
          <a:endParaRPr lang="ar-IQ" dirty="0"/>
        </a:p>
      </dgm:t>
    </dgm:pt>
    <dgm:pt modelId="{B4D47796-334A-49A2-9565-4E43881CDEF8}" type="sibTrans" cxnId="{8841A634-84E1-494D-84F5-B6F2A05E7301}">
      <dgm:prSet/>
      <dgm:spPr/>
      <dgm:t>
        <a:bodyPr/>
        <a:lstStyle/>
        <a:p>
          <a:pPr rtl="1"/>
          <a:endParaRPr lang="ar-IQ"/>
        </a:p>
      </dgm:t>
    </dgm:pt>
    <dgm:pt modelId="{5EEEF815-884D-446E-A52B-02CD81C0CDBA}">
      <dgm:prSet phldrT="[نص]"/>
      <dgm:spPr/>
      <dgm:t>
        <a:bodyPr/>
        <a:lstStyle/>
        <a:p>
          <a:pPr rtl="1"/>
          <a:r>
            <a:rPr lang="ar-IQ" dirty="0" smtClean="0"/>
            <a:t>مدارات الكترونية</a:t>
          </a:r>
          <a:endParaRPr lang="ar-IQ" dirty="0"/>
        </a:p>
      </dgm:t>
    </dgm:pt>
    <dgm:pt modelId="{9C363E8E-E6D5-49C0-B1D2-3A61EC9F40D4}" type="parTrans" cxnId="{45537147-C95E-431F-A240-0DD303B1D645}">
      <dgm:prSet/>
      <dgm:spPr/>
      <dgm:t>
        <a:bodyPr/>
        <a:lstStyle/>
        <a:p>
          <a:pPr rtl="1"/>
          <a:endParaRPr lang="ar-IQ" dirty="0"/>
        </a:p>
      </dgm:t>
    </dgm:pt>
    <dgm:pt modelId="{C6DD0BE9-92D6-4980-BD61-0DCCED06B50E}" type="sibTrans" cxnId="{45537147-C95E-431F-A240-0DD303B1D645}">
      <dgm:prSet/>
      <dgm:spPr/>
      <dgm:t>
        <a:bodyPr/>
        <a:lstStyle/>
        <a:p>
          <a:pPr rtl="1"/>
          <a:endParaRPr lang="ar-IQ"/>
        </a:p>
      </dgm:t>
    </dgm:pt>
    <dgm:pt modelId="{CFBF532E-B506-4758-8CF9-AE9498A7CAC8}">
      <dgm:prSet phldrT="[نص]"/>
      <dgm:spPr/>
      <dgm:t>
        <a:bodyPr/>
        <a:lstStyle/>
        <a:p>
          <a:pPr rtl="1"/>
          <a:r>
            <a:rPr lang="ar-IQ" dirty="0" smtClean="0"/>
            <a:t>الكترونات </a:t>
          </a:r>
          <a:r>
            <a:rPr lang="en-US" dirty="0" smtClean="0"/>
            <a:t>e</a:t>
          </a:r>
          <a:endParaRPr lang="ar-IQ" dirty="0"/>
        </a:p>
      </dgm:t>
    </dgm:pt>
    <dgm:pt modelId="{083789FE-8FD0-4748-8546-6C4F47558A56}" type="parTrans" cxnId="{0E2B03F3-FBD5-4B03-9490-A298A6E7A1C6}">
      <dgm:prSet/>
      <dgm:spPr/>
      <dgm:t>
        <a:bodyPr/>
        <a:lstStyle/>
        <a:p>
          <a:pPr rtl="1"/>
          <a:endParaRPr lang="ar-IQ" dirty="0"/>
        </a:p>
      </dgm:t>
    </dgm:pt>
    <dgm:pt modelId="{BEE6E5D6-8EE6-47B5-83AE-50A51AB5DE0F}" type="sibTrans" cxnId="{0E2B03F3-FBD5-4B03-9490-A298A6E7A1C6}">
      <dgm:prSet/>
      <dgm:spPr/>
      <dgm:t>
        <a:bodyPr/>
        <a:lstStyle/>
        <a:p>
          <a:pPr rtl="1"/>
          <a:endParaRPr lang="ar-IQ"/>
        </a:p>
      </dgm:t>
    </dgm:pt>
    <dgm:pt modelId="{DEEC52B4-C354-4A5E-ABE6-901B4FF3ECF4}" type="pres">
      <dgm:prSet presAssocID="{DF78E3BD-4512-47B6-A86D-37E8BA9EC6C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IQ"/>
        </a:p>
      </dgm:t>
    </dgm:pt>
    <dgm:pt modelId="{0DCF59B0-565B-45D2-B99B-6827BFEB0DD7}" type="pres">
      <dgm:prSet presAssocID="{8BF5799E-3C35-4A35-96DA-46B6D89867B8}" presName="hierRoot1" presStyleCnt="0"/>
      <dgm:spPr/>
    </dgm:pt>
    <dgm:pt modelId="{62A296F0-459D-4FE7-92C8-201E1E6C3A9F}" type="pres">
      <dgm:prSet presAssocID="{8BF5799E-3C35-4A35-96DA-46B6D89867B8}" presName="composite" presStyleCnt="0"/>
      <dgm:spPr/>
    </dgm:pt>
    <dgm:pt modelId="{B39CE9B9-2626-4D67-8094-45DF973C8700}" type="pres">
      <dgm:prSet presAssocID="{8BF5799E-3C35-4A35-96DA-46B6D89867B8}" presName="background" presStyleLbl="node0" presStyleIdx="0" presStyleCnt="1"/>
      <dgm:spPr/>
    </dgm:pt>
    <dgm:pt modelId="{E721ADCA-E6F0-4641-B853-741CD9036C9B}" type="pres">
      <dgm:prSet presAssocID="{8BF5799E-3C35-4A35-96DA-46B6D89867B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1EA5CDDD-063D-421A-B14F-0BD1039A5D43}" type="pres">
      <dgm:prSet presAssocID="{8BF5799E-3C35-4A35-96DA-46B6D89867B8}" presName="hierChild2" presStyleCnt="0"/>
      <dgm:spPr/>
    </dgm:pt>
    <dgm:pt modelId="{D44BEC7B-ABFB-4BAA-A7ED-474AA1B62A74}" type="pres">
      <dgm:prSet presAssocID="{0738C5EA-732A-42D3-B297-5D5D90CCE2D2}" presName="Name10" presStyleLbl="parChTrans1D2" presStyleIdx="0" presStyleCnt="2"/>
      <dgm:spPr/>
      <dgm:t>
        <a:bodyPr/>
        <a:lstStyle/>
        <a:p>
          <a:pPr rtl="1"/>
          <a:endParaRPr lang="ar-IQ"/>
        </a:p>
      </dgm:t>
    </dgm:pt>
    <dgm:pt modelId="{C725C4BD-092C-48B8-BC19-9D513B5EC7E2}" type="pres">
      <dgm:prSet presAssocID="{FE4A99A1-36DE-42A2-B362-943759FA41D3}" presName="hierRoot2" presStyleCnt="0"/>
      <dgm:spPr/>
    </dgm:pt>
    <dgm:pt modelId="{49071B6E-8FE7-4B68-8A85-9A85A49B8D5D}" type="pres">
      <dgm:prSet presAssocID="{FE4A99A1-36DE-42A2-B362-943759FA41D3}" presName="composite2" presStyleCnt="0"/>
      <dgm:spPr/>
    </dgm:pt>
    <dgm:pt modelId="{8EDBF1BF-A6D7-472A-8112-08E3A98D47D4}" type="pres">
      <dgm:prSet presAssocID="{FE4A99A1-36DE-42A2-B362-943759FA41D3}" presName="background2" presStyleLbl="node2" presStyleIdx="0" presStyleCnt="2"/>
      <dgm:spPr/>
    </dgm:pt>
    <dgm:pt modelId="{E7DE842D-B97C-40C7-989F-E5258218E71A}" type="pres">
      <dgm:prSet presAssocID="{FE4A99A1-36DE-42A2-B362-943759FA41D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1B32684B-74BC-4DB9-BA26-3D012AB44B50}" type="pres">
      <dgm:prSet presAssocID="{FE4A99A1-36DE-42A2-B362-943759FA41D3}" presName="hierChild3" presStyleCnt="0"/>
      <dgm:spPr/>
    </dgm:pt>
    <dgm:pt modelId="{BD681E2B-623B-4DFD-ADCA-31D40B46E4FF}" type="pres">
      <dgm:prSet presAssocID="{3FE069AD-3A96-49F3-8752-654E366720BC}" presName="Name17" presStyleLbl="parChTrans1D3" presStyleIdx="0" presStyleCnt="3"/>
      <dgm:spPr/>
      <dgm:t>
        <a:bodyPr/>
        <a:lstStyle/>
        <a:p>
          <a:pPr rtl="1"/>
          <a:endParaRPr lang="ar-IQ"/>
        </a:p>
      </dgm:t>
    </dgm:pt>
    <dgm:pt modelId="{D522737C-E6D2-4530-A91F-35D38042DB84}" type="pres">
      <dgm:prSet presAssocID="{9111F8FA-457D-44D7-85B5-FBBE9FE6140B}" presName="hierRoot3" presStyleCnt="0"/>
      <dgm:spPr/>
    </dgm:pt>
    <dgm:pt modelId="{E3DC1B75-3B75-41D4-A012-9F10D1FA6BBC}" type="pres">
      <dgm:prSet presAssocID="{9111F8FA-457D-44D7-85B5-FBBE9FE6140B}" presName="composite3" presStyleCnt="0"/>
      <dgm:spPr/>
    </dgm:pt>
    <dgm:pt modelId="{4FEBC1A3-0581-4918-86C4-A501E77F7452}" type="pres">
      <dgm:prSet presAssocID="{9111F8FA-457D-44D7-85B5-FBBE9FE6140B}" presName="background3" presStyleLbl="node3" presStyleIdx="0" presStyleCnt="3"/>
      <dgm:spPr/>
    </dgm:pt>
    <dgm:pt modelId="{4E01B174-B4DC-4E93-B7C7-D763B647E499}" type="pres">
      <dgm:prSet presAssocID="{9111F8FA-457D-44D7-85B5-FBBE9FE6140B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0A637C8B-AC08-43BD-A306-CEAD6428119F}" type="pres">
      <dgm:prSet presAssocID="{9111F8FA-457D-44D7-85B5-FBBE9FE6140B}" presName="hierChild4" presStyleCnt="0"/>
      <dgm:spPr/>
    </dgm:pt>
    <dgm:pt modelId="{42B16BAD-25FC-4972-9195-375737C16A4C}" type="pres">
      <dgm:prSet presAssocID="{3754A6E6-C1E8-4CF9-874E-F3D3CAFE49CD}" presName="Name17" presStyleLbl="parChTrans1D3" presStyleIdx="1" presStyleCnt="3"/>
      <dgm:spPr/>
      <dgm:t>
        <a:bodyPr/>
        <a:lstStyle/>
        <a:p>
          <a:pPr rtl="1"/>
          <a:endParaRPr lang="ar-IQ"/>
        </a:p>
      </dgm:t>
    </dgm:pt>
    <dgm:pt modelId="{544F49E9-BAFD-4603-A9F1-A1FB0A70AB9D}" type="pres">
      <dgm:prSet presAssocID="{12639128-1172-4741-BD50-9330B63B1EAE}" presName="hierRoot3" presStyleCnt="0"/>
      <dgm:spPr/>
    </dgm:pt>
    <dgm:pt modelId="{48F73836-F16B-4E7F-8D09-3F1B00AB22B5}" type="pres">
      <dgm:prSet presAssocID="{12639128-1172-4741-BD50-9330B63B1EAE}" presName="composite3" presStyleCnt="0"/>
      <dgm:spPr/>
    </dgm:pt>
    <dgm:pt modelId="{BFD7F9FD-C7F8-4148-AF91-757ABCCF6F64}" type="pres">
      <dgm:prSet presAssocID="{12639128-1172-4741-BD50-9330B63B1EAE}" presName="background3" presStyleLbl="node3" presStyleIdx="1" presStyleCnt="3"/>
      <dgm:spPr/>
    </dgm:pt>
    <dgm:pt modelId="{580BD253-8A2A-4D4E-9DD5-B212B3B2F161}" type="pres">
      <dgm:prSet presAssocID="{12639128-1172-4741-BD50-9330B63B1EAE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5E459695-9DE5-4F69-81E5-F3845E4AE83C}" type="pres">
      <dgm:prSet presAssocID="{12639128-1172-4741-BD50-9330B63B1EAE}" presName="hierChild4" presStyleCnt="0"/>
      <dgm:spPr/>
    </dgm:pt>
    <dgm:pt modelId="{812A988A-16F2-45D4-9353-2236A16CCF0B}" type="pres">
      <dgm:prSet presAssocID="{9C363E8E-E6D5-49C0-B1D2-3A61EC9F40D4}" presName="Name10" presStyleLbl="parChTrans1D2" presStyleIdx="1" presStyleCnt="2"/>
      <dgm:spPr/>
      <dgm:t>
        <a:bodyPr/>
        <a:lstStyle/>
        <a:p>
          <a:pPr rtl="1"/>
          <a:endParaRPr lang="ar-IQ"/>
        </a:p>
      </dgm:t>
    </dgm:pt>
    <dgm:pt modelId="{228553B7-8EC7-4DEA-953F-16DE249C00CD}" type="pres">
      <dgm:prSet presAssocID="{5EEEF815-884D-446E-A52B-02CD81C0CDBA}" presName="hierRoot2" presStyleCnt="0"/>
      <dgm:spPr/>
    </dgm:pt>
    <dgm:pt modelId="{BDC492EB-127C-4472-895C-DA04DB51D282}" type="pres">
      <dgm:prSet presAssocID="{5EEEF815-884D-446E-A52B-02CD81C0CDBA}" presName="composite2" presStyleCnt="0"/>
      <dgm:spPr/>
    </dgm:pt>
    <dgm:pt modelId="{6CB1CADF-4B54-494E-A9A7-366320F64992}" type="pres">
      <dgm:prSet presAssocID="{5EEEF815-884D-446E-A52B-02CD81C0CDBA}" presName="background2" presStyleLbl="node2" presStyleIdx="1" presStyleCnt="2"/>
      <dgm:spPr/>
    </dgm:pt>
    <dgm:pt modelId="{7987DCCF-8A40-4183-9F51-68880479AE56}" type="pres">
      <dgm:prSet presAssocID="{5EEEF815-884D-446E-A52B-02CD81C0CDBA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F461C067-DA88-4B59-B2AE-6408B7D86550}" type="pres">
      <dgm:prSet presAssocID="{5EEEF815-884D-446E-A52B-02CD81C0CDBA}" presName="hierChild3" presStyleCnt="0"/>
      <dgm:spPr/>
    </dgm:pt>
    <dgm:pt modelId="{2D0B0596-2A8D-46A4-B8A2-3F6674167C35}" type="pres">
      <dgm:prSet presAssocID="{083789FE-8FD0-4748-8546-6C4F47558A56}" presName="Name17" presStyleLbl="parChTrans1D3" presStyleIdx="2" presStyleCnt="3"/>
      <dgm:spPr/>
      <dgm:t>
        <a:bodyPr/>
        <a:lstStyle/>
        <a:p>
          <a:pPr rtl="1"/>
          <a:endParaRPr lang="ar-IQ"/>
        </a:p>
      </dgm:t>
    </dgm:pt>
    <dgm:pt modelId="{14C6C561-7207-49A6-9B31-D8148594AE3B}" type="pres">
      <dgm:prSet presAssocID="{CFBF532E-B506-4758-8CF9-AE9498A7CAC8}" presName="hierRoot3" presStyleCnt="0"/>
      <dgm:spPr/>
    </dgm:pt>
    <dgm:pt modelId="{01C5F3EE-5C89-4CA3-BEBB-D753F2232DF4}" type="pres">
      <dgm:prSet presAssocID="{CFBF532E-B506-4758-8CF9-AE9498A7CAC8}" presName="composite3" presStyleCnt="0"/>
      <dgm:spPr/>
    </dgm:pt>
    <dgm:pt modelId="{C4E438B5-FC50-44A7-A8B8-4C2654D818DD}" type="pres">
      <dgm:prSet presAssocID="{CFBF532E-B506-4758-8CF9-AE9498A7CAC8}" presName="background3" presStyleLbl="node3" presStyleIdx="2" presStyleCnt="3"/>
      <dgm:spPr/>
    </dgm:pt>
    <dgm:pt modelId="{64CC3341-A42C-40DF-8ECC-E2445C938CE3}" type="pres">
      <dgm:prSet presAssocID="{CFBF532E-B506-4758-8CF9-AE9498A7CAC8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ar-IQ"/>
        </a:p>
      </dgm:t>
    </dgm:pt>
    <dgm:pt modelId="{1B53F70D-E48C-4AB3-B8A8-3092B8958611}" type="pres">
      <dgm:prSet presAssocID="{CFBF532E-B506-4758-8CF9-AE9498A7CAC8}" presName="hierChild4" presStyleCnt="0"/>
      <dgm:spPr/>
    </dgm:pt>
  </dgm:ptLst>
  <dgm:cxnLst>
    <dgm:cxn modelId="{838E2CA1-1566-4C6D-93B8-AA16A855C988}" srcId="{DF78E3BD-4512-47B6-A86D-37E8BA9EC6CF}" destId="{8BF5799E-3C35-4A35-96DA-46B6D89867B8}" srcOrd="0" destOrd="0" parTransId="{42BC243D-255A-477B-9D17-926E164A7CD8}" sibTransId="{D5D97588-B91E-4E97-801D-3D1C7AD8F517}"/>
    <dgm:cxn modelId="{BCED26AE-CB8B-40D9-BE57-A684919DA5A2}" type="presOf" srcId="{0738C5EA-732A-42D3-B297-5D5D90CCE2D2}" destId="{D44BEC7B-ABFB-4BAA-A7ED-474AA1B62A74}" srcOrd="0" destOrd="0" presId="urn:microsoft.com/office/officeart/2005/8/layout/hierarchy1"/>
    <dgm:cxn modelId="{45537147-C95E-431F-A240-0DD303B1D645}" srcId="{8BF5799E-3C35-4A35-96DA-46B6D89867B8}" destId="{5EEEF815-884D-446E-A52B-02CD81C0CDBA}" srcOrd="1" destOrd="0" parTransId="{9C363E8E-E6D5-49C0-B1D2-3A61EC9F40D4}" sibTransId="{C6DD0BE9-92D6-4980-BD61-0DCCED06B50E}"/>
    <dgm:cxn modelId="{278E2F98-7A0D-4554-A4B2-72D27AE63451}" type="presOf" srcId="{FE4A99A1-36DE-42A2-B362-943759FA41D3}" destId="{E7DE842D-B97C-40C7-989F-E5258218E71A}" srcOrd="0" destOrd="0" presId="urn:microsoft.com/office/officeart/2005/8/layout/hierarchy1"/>
    <dgm:cxn modelId="{E25A199F-7808-42D3-89C5-626CCD5130B4}" type="presOf" srcId="{3754A6E6-C1E8-4CF9-874E-F3D3CAFE49CD}" destId="{42B16BAD-25FC-4972-9195-375737C16A4C}" srcOrd="0" destOrd="0" presId="urn:microsoft.com/office/officeart/2005/8/layout/hierarchy1"/>
    <dgm:cxn modelId="{41276798-3B9A-4016-9604-072AD329DE2C}" srcId="{FE4A99A1-36DE-42A2-B362-943759FA41D3}" destId="{9111F8FA-457D-44D7-85B5-FBBE9FE6140B}" srcOrd="0" destOrd="0" parTransId="{3FE069AD-3A96-49F3-8752-654E366720BC}" sibTransId="{5B833276-0019-4725-9D84-019839FB8333}"/>
    <dgm:cxn modelId="{DD11E344-7268-4BB5-82EC-A478F9093021}" type="presOf" srcId="{083789FE-8FD0-4748-8546-6C4F47558A56}" destId="{2D0B0596-2A8D-46A4-B8A2-3F6674167C35}" srcOrd="0" destOrd="0" presId="urn:microsoft.com/office/officeart/2005/8/layout/hierarchy1"/>
    <dgm:cxn modelId="{8841A634-84E1-494D-84F5-B6F2A05E7301}" srcId="{FE4A99A1-36DE-42A2-B362-943759FA41D3}" destId="{12639128-1172-4741-BD50-9330B63B1EAE}" srcOrd="1" destOrd="0" parTransId="{3754A6E6-C1E8-4CF9-874E-F3D3CAFE49CD}" sibTransId="{B4D47796-334A-49A2-9565-4E43881CDEF8}"/>
    <dgm:cxn modelId="{2C0E9575-977C-445F-B10A-186784A7BC3D}" type="presOf" srcId="{8BF5799E-3C35-4A35-96DA-46B6D89867B8}" destId="{E721ADCA-E6F0-4641-B853-741CD9036C9B}" srcOrd="0" destOrd="0" presId="urn:microsoft.com/office/officeart/2005/8/layout/hierarchy1"/>
    <dgm:cxn modelId="{3D661F4E-C668-4BD8-B7ED-BC2A9507C2BF}" type="presOf" srcId="{9111F8FA-457D-44D7-85B5-FBBE9FE6140B}" destId="{4E01B174-B4DC-4E93-B7C7-D763B647E499}" srcOrd="0" destOrd="0" presId="urn:microsoft.com/office/officeart/2005/8/layout/hierarchy1"/>
    <dgm:cxn modelId="{0CE0CFD6-89E5-4851-85FB-ACE09D690F17}" type="presOf" srcId="{9C363E8E-E6D5-49C0-B1D2-3A61EC9F40D4}" destId="{812A988A-16F2-45D4-9353-2236A16CCF0B}" srcOrd="0" destOrd="0" presId="urn:microsoft.com/office/officeart/2005/8/layout/hierarchy1"/>
    <dgm:cxn modelId="{A90EDA20-1665-491D-992A-8685188D6FCF}" type="presOf" srcId="{DF78E3BD-4512-47B6-A86D-37E8BA9EC6CF}" destId="{DEEC52B4-C354-4A5E-ABE6-901B4FF3ECF4}" srcOrd="0" destOrd="0" presId="urn:microsoft.com/office/officeart/2005/8/layout/hierarchy1"/>
    <dgm:cxn modelId="{1E0E73B1-B1F4-4513-B78C-589E9E6D7786}" type="presOf" srcId="{CFBF532E-B506-4758-8CF9-AE9498A7CAC8}" destId="{64CC3341-A42C-40DF-8ECC-E2445C938CE3}" srcOrd="0" destOrd="0" presId="urn:microsoft.com/office/officeart/2005/8/layout/hierarchy1"/>
    <dgm:cxn modelId="{3B03935C-66E0-4409-938C-B0DE1FC61775}" srcId="{8BF5799E-3C35-4A35-96DA-46B6D89867B8}" destId="{FE4A99A1-36DE-42A2-B362-943759FA41D3}" srcOrd="0" destOrd="0" parTransId="{0738C5EA-732A-42D3-B297-5D5D90CCE2D2}" sibTransId="{A5EA4767-96D9-41E5-8358-849D2C1C975A}"/>
    <dgm:cxn modelId="{FBAAF286-63D2-4039-9682-6730541F4685}" type="presOf" srcId="{5EEEF815-884D-446E-A52B-02CD81C0CDBA}" destId="{7987DCCF-8A40-4183-9F51-68880479AE56}" srcOrd="0" destOrd="0" presId="urn:microsoft.com/office/officeart/2005/8/layout/hierarchy1"/>
    <dgm:cxn modelId="{876C3859-0891-4B1E-981A-702843A60125}" type="presOf" srcId="{12639128-1172-4741-BD50-9330B63B1EAE}" destId="{580BD253-8A2A-4D4E-9DD5-B212B3B2F161}" srcOrd="0" destOrd="0" presId="urn:microsoft.com/office/officeart/2005/8/layout/hierarchy1"/>
    <dgm:cxn modelId="{F9A35810-1B2D-43B7-A597-B0B82D171511}" type="presOf" srcId="{3FE069AD-3A96-49F3-8752-654E366720BC}" destId="{BD681E2B-623B-4DFD-ADCA-31D40B46E4FF}" srcOrd="0" destOrd="0" presId="urn:microsoft.com/office/officeart/2005/8/layout/hierarchy1"/>
    <dgm:cxn modelId="{0E2B03F3-FBD5-4B03-9490-A298A6E7A1C6}" srcId="{5EEEF815-884D-446E-A52B-02CD81C0CDBA}" destId="{CFBF532E-B506-4758-8CF9-AE9498A7CAC8}" srcOrd="0" destOrd="0" parTransId="{083789FE-8FD0-4748-8546-6C4F47558A56}" sibTransId="{BEE6E5D6-8EE6-47B5-83AE-50A51AB5DE0F}"/>
    <dgm:cxn modelId="{41910E9F-9B96-48B7-9476-86E363E8C312}" type="presParOf" srcId="{DEEC52B4-C354-4A5E-ABE6-901B4FF3ECF4}" destId="{0DCF59B0-565B-45D2-B99B-6827BFEB0DD7}" srcOrd="0" destOrd="0" presId="urn:microsoft.com/office/officeart/2005/8/layout/hierarchy1"/>
    <dgm:cxn modelId="{1E65441A-410B-4EB4-B208-255AB31674CC}" type="presParOf" srcId="{0DCF59B0-565B-45D2-B99B-6827BFEB0DD7}" destId="{62A296F0-459D-4FE7-92C8-201E1E6C3A9F}" srcOrd="0" destOrd="0" presId="urn:microsoft.com/office/officeart/2005/8/layout/hierarchy1"/>
    <dgm:cxn modelId="{AC760C0F-7509-4E8F-84CC-973B104657FF}" type="presParOf" srcId="{62A296F0-459D-4FE7-92C8-201E1E6C3A9F}" destId="{B39CE9B9-2626-4D67-8094-45DF973C8700}" srcOrd="0" destOrd="0" presId="urn:microsoft.com/office/officeart/2005/8/layout/hierarchy1"/>
    <dgm:cxn modelId="{D8C17971-646B-4098-88E8-B96DBA0DEC18}" type="presParOf" srcId="{62A296F0-459D-4FE7-92C8-201E1E6C3A9F}" destId="{E721ADCA-E6F0-4641-B853-741CD9036C9B}" srcOrd="1" destOrd="0" presId="urn:microsoft.com/office/officeart/2005/8/layout/hierarchy1"/>
    <dgm:cxn modelId="{98EA8B07-5B1B-4397-B613-D68614D4079A}" type="presParOf" srcId="{0DCF59B0-565B-45D2-B99B-6827BFEB0DD7}" destId="{1EA5CDDD-063D-421A-B14F-0BD1039A5D43}" srcOrd="1" destOrd="0" presId="urn:microsoft.com/office/officeart/2005/8/layout/hierarchy1"/>
    <dgm:cxn modelId="{315026AA-2633-4175-956E-1F26E8250AAE}" type="presParOf" srcId="{1EA5CDDD-063D-421A-B14F-0BD1039A5D43}" destId="{D44BEC7B-ABFB-4BAA-A7ED-474AA1B62A74}" srcOrd="0" destOrd="0" presId="urn:microsoft.com/office/officeart/2005/8/layout/hierarchy1"/>
    <dgm:cxn modelId="{55B3FE1F-FF8C-40D8-AA37-6778A3856A9E}" type="presParOf" srcId="{1EA5CDDD-063D-421A-B14F-0BD1039A5D43}" destId="{C725C4BD-092C-48B8-BC19-9D513B5EC7E2}" srcOrd="1" destOrd="0" presId="urn:microsoft.com/office/officeart/2005/8/layout/hierarchy1"/>
    <dgm:cxn modelId="{12D03475-02D5-4A67-8E5F-75E03CFD159D}" type="presParOf" srcId="{C725C4BD-092C-48B8-BC19-9D513B5EC7E2}" destId="{49071B6E-8FE7-4B68-8A85-9A85A49B8D5D}" srcOrd="0" destOrd="0" presId="urn:microsoft.com/office/officeart/2005/8/layout/hierarchy1"/>
    <dgm:cxn modelId="{2F35C9BE-80E0-4124-AA0A-AEED8B4EFCC4}" type="presParOf" srcId="{49071B6E-8FE7-4B68-8A85-9A85A49B8D5D}" destId="{8EDBF1BF-A6D7-472A-8112-08E3A98D47D4}" srcOrd="0" destOrd="0" presId="urn:microsoft.com/office/officeart/2005/8/layout/hierarchy1"/>
    <dgm:cxn modelId="{7BA9B737-ACE5-4761-936C-4C702AC4978C}" type="presParOf" srcId="{49071B6E-8FE7-4B68-8A85-9A85A49B8D5D}" destId="{E7DE842D-B97C-40C7-989F-E5258218E71A}" srcOrd="1" destOrd="0" presId="urn:microsoft.com/office/officeart/2005/8/layout/hierarchy1"/>
    <dgm:cxn modelId="{CC0B4EF2-875C-4FF1-8354-5190B56C6CEA}" type="presParOf" srcId="{C725C4BD-092C-48B8-BC19-9D513B5EC7E2}" destId="{1B32684B-74BC-4DB9-BA26-3D012AB44B50}" srcOrd="1" destOrd="0" presId="urn:microsoft.com/office/officeart/2005/8/layout/hierarchy1"/>
    <dgm:cxn modelId="{3F720666-E4AD-44CC-AE5E-88292A04E8C8}" type="presParOf" srcId="{1B32684B-74BC-4DB9-BA26-3D012AB44B50}" destId="{BD681E2B-623B-4DFD-ADCA-31D40B46E4FF}" srcOrd="0" destOrd="0" presId="urn:microsoft.com/office/officeart/2005/8/layout/hierarchy1"/>
    <dgm:cxn modelId="{328CF102-3037-49A4-BDDD-EC3B60CA147E}" type="presParOf" srcId="{1B32684B-74BC-4DB9-BA26-3D012AB44B50}" destId="{D522737C-E6D2-4530-A91F-35D38042DB84}" srcOrd="1" destOrd="0" presId="urn:microsoft.com/office/officeart/2005/8/layout/hierarchy1"/>
    <dgm:cxn modelId="{1B4F52EE-61D9-4CF4-8576-BB2A86F94011}" type="presParOf" srcId="{D522737C-E6D2-4530-A91F-35D38042DB84}" destId="{E3DC1B75-3B75-41D4-A012-9F10D1FA6BBC}" srcOrd="0" destOrd="0" presId="urn:microsoft.com/office/officeart/2005/8/layout/hierarchy1"/>
    <dgm:cxn modelId="{D7DDE462-248F-48CC-B4A8-BB493F576E43}" type="presParOf" srcId="{E3DC1B75-3B75-41D4-A012-9F10D1FA6BBC}" destId="{4FEBC1A3-0581-4918-86C4-A501E77F7452}" srcOrd="0" destOrd="0" presId="urn:microsoft.com/office/officeart/2005/8/layout/hierarchy1"/>
    <dgm:cxn modelId="{C1310CA2-D53D-4C70-809F-991E0885857F}" type="presParOf" srcId="{E3DC1B75-3B75-41D4-A012-9F10D1FA6BBC}" destId="{4E01B174-B4DC-4E93-B7C7-D763B647E499}" srcOrd="1" destOrd="0" presId="urn:microsoft.com/office/officeart/2005/8/layout/hierarchy1"/>
    <dgm:cxn modelId="{75AE7A81-6465-4EDC-B7C5-4EF640D5FBE4}" type="presParOf" srcId="{D522737C-E6D2-4530-A91F-35D38042DB84}" destId="{0A637C8B-AC08-43BD-A306-CEAD6428119F}" srcOrd="1" destOrd="0" presId="urn:microsoft.com/office/officeart/2005/8/layout/hierarchy1"/>
    <dgm:cxn modelId="{9036D8E9-C3E4-41BD-A976-487578C8709C}" type="presParOf" srcId="{1B32684B-74BC-4DB9-BA26-3D012AB44B50}" destId="{42B16BAD-25FC-4972-9195-375737C16A4C}" srcOrd="2" destOrd="0" presId="urn:microsoft.com/office/officeart/2005/8/layout/hierarchy1"/>
    <dgm:cxn modelId="{504ECFF0-021A-48EE-B18E-2E411E6420F4}" type="presParOf" srcId="{1B32684B-74BC-4DB9-BA26-3D012AB44B50}" destId="{544F49E9-BAFD-4603-A9F1-A1FB0A70AB9D}" srcOrd="3" destOrd="0" presId="urn:microsoft.com/office/officeart/2005/8/layout/hierarchy1"/>
    <dgm:cxn modelId="{6991D48E-1450-46DF-8078-9CA9CDDDB800}" type="presParOf" srcId="{544F49E9-BAFD-4603-A9F1-A1FB0A70AB9D}" destId="{48F73836-F16B-4E7F-8D09-3F1B00AB22B5}" srcOrd="0" destOrd="0" presId="urn:microsoft.com/office/officeart/2005/8/layout/hierarchy1"/>
    <dgm:cxn modelId="{703DB138-70FB-409C-A4C1-B42EE533410B}" type="presParOf" srcId="{48F73836-F16B-4E7F-8D09-3F1B00AB22B5}" destId="{BFD7F9FD-C7F8-4148-AF91-757ABCCF6F64}" srcOrd="0" destOrd="0" presId="urn:microsoft.com/office/officeart/2005/8/layout/hierarchy1"/>
    <dgm:cxn modelId="{97890C98-E49F-4939-813C-F666D3B19154}" type="presParOf" srcId="{48F73836-F16B-4E7F-8D09-3F1B00AB22B5}" destId="{580BD253-8A2A-4D4E-9DD5-B212B3B2F161}" srcOrd="1" destOrd="0" presId="urn:microsoft.com/office/officeart/2005/8/layout/hierarchy1"/>
    <dgm:cxn modelId="{26E802DB-8DBF-449C-8320-6615ECC56285}" type="presParOf" srcId="{544F49E9-BAFD-4603-A9F1-A1FB0A70AB9D}" destId="{5E459695-9DE5-4F69-81E5-F3845E4AE83C}" srcOrd="1" destOrd="0" presId="urn:microsoft.com/office/officeart/2005/8/layout/hierarchy1"/>
    <dgm:cxn modelId="{46A037E6-AA6F-4F6F-A8C0-6FFC2870A76A}" type="presParOf" srcId="{1EA5CDDD-063D-421A-B14F-0BD1039A5D43}" destId="{812A988A-16F2-45D4-9353-2236A16CCF0B}" srcOrd="2" destOrd="0" presId="urn:microsoft.com/office/officeart/2005/8/layout/hierarchy1"/>
    <dgm:cxn modelId="{70FB9926-F8E1-4331-A195-B191E7ED7625}" type="presParOf" srcId="{1EA5CDDD-063D-421A-B14F-0BD1039A5D43}" destId="{228553B7-8EC7-4DEA-953F-16DE249C00CD}" srcOrd="3" destOrd="0" presId="urn:microsoft.com/office/officeart/2005/8/layout/hierarchy1"/>
    <dgm:cxn modelId="{E26A5A5E-7EB2-4672-940A-02CFBA31FFDD}" type="presParOf" srcId="{228553B7-8EC7-4DEA-953F-16DE249C00CD}" destId="{BDC492EB-127C-4472-895C-DA04DB51D282}" srcOrd="0" destOrd="0" presId="urn:microsoft.com/office/officeart/2005/8/layout/hierarchy1"/>
    <dgm:cxn modelId="{ED58936F-7306-47F0-9653-D4AE0013D253}" type="presParOf" srcId="{BDC492EB-127C-4472-895C-DA04DB51D282}" destId="{6CB1CADF-4B54-494E-A9A7-366320F64992}" srcOrd="0" destOrd="0" presId="urn:microsoft.com/office/officeart/2005/8/layout/hierarchy1"/>
    <dgm:cxn modelId="{6474C52E-3421-4E93-A27A-1CAE7D4987AC}" type="presParOf" srcId="{BDC492EB-127C-4472-895C-DA04DB51D282}" destId="{7987DCCF-8A40-4183-9F51-68880479AE56}" srcOrd="1" destOrd="0" presId="urn:microsoft.com/office/officeart/2005/8/layout/hierarchy1"/>
    <dgm:cxn modelId="{FCA5599B-F914-47C3-BECF-E9B21C5E5459}" type="presParOf" srcId="{228553B7-8EC7-4DEA-953F-16DE249C00CD}" destId="{F461C067-DA88-4B59-B2AE-6408B7D86550}" srcOrd="1" destOrd="0" presId="urn:microsoft.com/office/officeart/2005/8/layout/hierarchy1"/>
    <dgm:cxn modelId="{F5604471-C572-4C72-A47B-5E18B6FDA3EB}" type="presParOf" srcId="{F461C067-DA88-4B59-B2AE-6408B7D86550}" destId="{2D0B0596-2A8D-46A4-B8A2-3F6674167C35}" srcOrd="0" destOrd="0" presId="urn:microsoft.com/office/officeart/2005/8/layout/hierarchy1"/>
    <dgm:cxn modelId="{83CFE7EE-2547-442C-A6F3-5A1CB4E37767}" type="presParOf" srcId="{F461C067-DA88-4B59-B2AE-6408B7D86550}" destId="{14C6C561-7207-49A6-9B31-D8148594AE3B}" srcOrd="1" destOrd="0" presId="urn:microsoft.com/office/officeart/2005/8/layout/hierarchy1"/>
    <dgm:cxn modelId="{CEE0F7B1-6B30-4847-AF5D-FE7962DFC30C}" type="presParOf" srcId="{14C6C561-7207-49A6-9B31-D8148594AE3B}" destId="{01C5F3EE-5C89-4CA3-BEBB-D753F2232DF4}" srcOrd="0" destOrd="0" presId="urn:microsoft.com/office/officeart/2005/8/layout/hierarchy1"/>
    <dgm:cxn modelId="{C3179371-515D-4D8C-AC6A-B3B0616D8A69}" type="presParOf" srcId="{01C5F3EE-5C89-4CA3-BEBB-D753F2232DF4}" destId="{C4E438B5-FC50-44A7-A8B8-4C2654D818DD}" srcOrd="0" destOrd="0" presId="urn:microsoft.com/office/officeart/2005/8/layout/hierarchy1"/>
    <dgm:cxn modelId="{9D07A832-312F-4452-B437-F7477D7DFA9E}" type="presParOf" srcId="{01C5F3EE-5C89-4CA3-BEBB-D753F2232DF4}" destId="{64CC3341-A42C-40DF-8ECC-E2445C938CE3}" srcOrd="1" destOrd="0" presId="urn:microsoft.com/office/officeart/2005/8/layout/hierarchy1"/>
    <dgm:cxn modelId="{95FA16D2-168E-4E24-8FC1-49ED9602CD34}" type="presParOf" srcId="{14C6C561-7207-49A6-9B31-D8148594AE3B}" destId="{1B53F70D-E48C-4AB3-B8A8-3092B895861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0B0596-2A8D-46A4-B8A2-3F6674167C35}">
      <dsp:nvSpPr>
        <dsp:cNvPr id="0" name=""/>
        <dsp:cNvSpPr/>
      </dsp:nvSpPr>
      <dsp:spPr>
        <a:xfrm>
          <a:off x="4830633" y="2446862"/>
          <a:ext cx="91440" cy="4557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578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A988A-16F2-45D4-9353-2236A16CCF0B}">
      <dsp:nvSpPr>
        <dsp:cNvPr id="0" name=""/>
        <dsp:cNvSpPr/>
      </dsp:nvSpPr>
      <dsp:spPr>
        <a:xfrm>
          <a:off x="3439790" y="995933"/>
          <a:ext cx="1436563" cy="4557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02"/>
              </a:lnTo>
              <a:lnTo>
                <a:pt x="1436563" y="310602"/>
              </a:lnTo>
              <a:lnTo>
                <a:pt x="1436563" y="455782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B16BAD-25FC-4972-9195-375737C16A4C}">
      <dsp:nvSpPr>
        <dsp:cNvPr id="0" name=""/>
        <dsp:cNvSpPr/>
      </dsp:nvSpPr>
      <dsp:spPr>
        <a:xfrm>
          <a:off x="2003226" y="2446862"/>
          <a:ext cx="957708" cy="4557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02"/>
              </a:lnTo>
              <a:lnTo>
                <a:pt x="957708" y="310602"/>
              </a:lnTo>
              <a:lnTo>
                <a:pt x="957708" y="45578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681E2B-623B-4DFD-ADCA-31D40B46E4FF}">
      <dsp:nvSpPr>
        <dsp:cNvPr id="0" name=""/>
        <dsp:cNvSpPr/>
      </dsp:nvSpPr>
      <dsp:spPr>
        <a:xfrm>
          <a:off x="1045517" y="2446862"/>
          <a:ext cx="957708" cy="455782"/>
        </a:xfrm>
        <a:custGeom>
          <a:avLst/>
          <a:gdLst/>
          <a:ahLst/>
          <a:cxnLst/>
          <a:rect l="0" t="0" r="0" b="0"/>
          <a:pathLst>
            <a:path>
              <a:moveTo>
                <a:pt x="957708" y="0"/>
              </a:moveTo>
              <a:lnTo>
                <a:pt x="957708" y="310602"/>
              </a:lnTo>
              <a:lnTo>
                <a:pt x="0" y="310602"/>
              </a:lnTo>
              <a:lnTo>
                <a:pt x="0" y="455782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BEC7B-ABFB-4BAA-A7ED-474AA1B62A74}">
      <dsp:nvSpPr>
        <dsp:cNvPr id="0" name=""/>
        <dsp:cNvSpPr/>
      </dsp:nvSpPr>
      <dsp:spPr>
        <a:xfrm>
          <a:off x="2003226" y="995933"/>
          <a:ext cx="1436563" cy="455782"/>
        </a:xfrm>
        <a:custGeom>
          <a:avLst/>
          <a:gdLst/>
          <a:ahLst/>
          <a:cxnLst/>
          <a:rect l="0" t="0" r="0" b="0"/>
          <a:pathLst>
            <a:path>
              <a:moveTo>
                <a:pt x="1436563" y="0"/>
              </a:moveTo>
              <a:lnTo>
                <a:pt x="1436563" y="310602"/>
              </a:lnTo>
              <a:lnTo>
                <a:pt x="0" y="310602"/>
              </a:lnTo>
              <a:lnTo>
                <a:pt x="0" y="455782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9CE9B9-2626-4D67-8094-45DF973C8700}">
      <dsp:nvSpPr>
        <dsp:cNvPr id="0" name=""/>
        <dsp:cNvSpPr/>
      </dsp:nvSpPr>
      <dsp:spPr>
        <a:xfrm>
          <a:off x="2656209" y="786"/>
          <a:ext cx="1567160" cy="9951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21ADCA-E6F0-4641-B853-741CD9036C9B}">
      <dsp:nvSpPr>
        <dsp:cNvPr id="0" name=""/>
        <dsp:cNvSpPr/>
      </dsp:nvSpPr>
      <dsp:spPr>
        <a:xfrm>
          <a:off x="2830338" y="166208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الذرة</a:t>
          </a:r>
          <a:endParaRPr lang="ar-IQ" sz="2700" kern="1200" dirty="0"/>
        </a:p>
      </dsp:txBody>
      <dsp:txXfrm>
        <a:off x="2830338" y="166208"/>
        <a:ext cx="1567160" cy="995146"/>
      </dsp:txXfrm>
    </dsp:sp>
    <dsp:sp modelId="{8EDBF1BF-A6D7-472A-8112-08E3A98D47D4}">
      <dsp:nvSpPr>
        <dsp:cNvPr id="0" name=""/>
        <dsp:cNvSpPr/>
      </dsp:nvSpPr>
      <dsp:spPr>
        <a:xfrm>
          <a:off x="1219646" y="1451715"/>
          <a:ext cx="1567160" cy="995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7DE842D-B97C-40C7-989F-E5258218E71A}">
      <dsp:nvSpPr>
        <dsp:cNvPr id="0" name=""/>
        <dsp:cNvSpPr/>
      </dsp:nvSpPr>
      <dsp:spPr>
        <a:xfrm>
          <a:off x="1393775" y="1617137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نواة</a:t>
          </a:r>
          <a:endParaRPr lang="ar-IQ" sz="2700" kern="1200" dirty="0"/>
        </a:p>
      </dsp:txBody>
      <dsp:txXfrm>
        <a:off x="1393775" y="1617137"/>
        <a:ext cx="1567160" cy="995146"/>
      </dsp:txXfrm>
    </dsp:sp>
    <dsp:sp modelId="{4FEBC1A3-0581-4918-86C4-A501E77F7452}">
      <dsp:nvSpPr>
        <dsp:cNvPr id="0" name=""/>
        <dsp:cNvSpPr/>
      </dsp:nvSpPr>
      <dsp:spPr>
        <a:xfrm>
          <a:off x="261937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01B174-B4DC-4E93-B7C7-D763B647E499}">
      <dsp:nvSpPr>
        <dsp:cNvPr id="0" name=""/>
        <dsp:cNvSpPr/>
      </dsp:nvSpPr>
      <dsp:spPr>
        <a:xfrm>
          <a:off x="436066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بروتونات </a:t>
          </a:r>
          <a:r>
            <a:rPr lang="en-US" sz="2700" kern="1200" dirty="0" smtClean="0"/>
            <a:t>p</a:t>
          </a:r>
          <a:endParaRPr lang="ar-IQ" sz="2700" kern="1200" dirty="0"/>
        </a:p>
      </dsp:txBody>
      <dsp:txXfrm>
        <a:off x="436066" y="3068066"/>
        <a:ext cx="1567160" cy="995146"/>
      </dsp:txXfrm>
    </dsp:sp>
    <dsp:sp modelId="{BFD7F9FD-C7F8-4148-AF91-757ABCCF6F64}">
      <dsp:nvSpPr>
        <dsp:cNvPr id="0" name=""/>
        <dsp:cNvSpPr/>
      </dsp:nvSpPr>
      <dsp:spPr>
        <a:xfrm>
          <a:off x="2177355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80BD253-8A2A-4D4E-9DD5-B212B3B2F161}">
      <dsp:nvSpPr>
        <dsp:cNvPr id="0" name=""/>
        <dsp:cNvSpPr/>
      </dsp:nvSpPr>
      <dsp:spPr>
        <a:xfrm>
          <a:off x="2351484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نيوترونات </a:t>
          </a:r>
          <a:r>
            <a:rPr lang="en-US" sz="2700" kern="1200" dirty="0" smtClean="0"/>
            <a:t>n</a:t>
          </a:r>
          <a:endParaRPr lang="ar-IQ" sz="2700" kern="1200" dirty="0"/>
        </a:p>
      </dsp:txBody>
      <dsp:txXfrm>
        <a:off x="2351484" y="3068066"/>
        <a:ext cx="1567160" cy="995146"/>
      </dsp:txXfrm>
    </dsp:sp>
    <dsp:sp modelId="{6CB1CADF-4B54-494E-A9A7-366320F64992}">
      <dsp:nvSpPr>
        <dsp:cNvPr id="0" name=""/>
        <dsp:cNvSpPr/>
      </dsp:nvSpPr>
      <dsp:spPr>
        <a:xfrm>
          <a:off x="4092773" y="1451715"/>
          <a:ext cx="1567160" cy="995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87DCCF-8A40-4183-9F51-68880479AE56}">
      <dsp:nvSpPr>
        <dsp:cNvPr id="0" name=""/>
        <dsp:cNvSpPr/>
      </dsp:nvSpPr>
      <dsp:spPr>
        <a:xfrm>
          <a:off x="4266902" y="1617137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مدارات الكترونية</a:t>
          </a:r>
          <a:endParaRPr lang="ar-IQ" sz="2700" kern="1200" dirty="0"/>
        </a:p>
      </dsp:txBody>
      <dsp:txXfrm>
        <a:off x="4266902" y="1617137"/>
        <a:ext cx="1567160" cy="995146"/>
      </dsp:txXfrm>
    </dsp:sp>
    <dsp:sp modelId="{C4E438B5-FC50-44A7-A8B8-4C2654D818DD}">
      <dsp:nvSpPr>
        <dsp:cNvPr id="0" name=""/>
        <dsp:cNvSpPr/>
      </dsp:nvSpPr>
      <dsp:spPr>
        <a:xfrm>
          <a:off x="4092773" y="2902644"/>
          <a:ext cx="1567160" cy="9951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CC3341-A42C-40DF-8ECC-E2445C938CE3}">
      <dsp:nvSpPr>
        <dsp:cNvPr id="0" name=""/>
        <dsp:cNvSpPr/>
      </dsp:nvSpPr>
      <dsp:spPr>
        <a:xfrm>
          <a:off x="4266902" y="3068066"/>
          <a:ext cx="1567160" cy="9951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IQ" sz="2700" kern="1200" dirty="0" smtClean="0"/>
            <a:t>الكترونات </a:t>
          </a:r>
          <a:r>
            <a:rPr lang="en-US" sz="2700" kern="1200" dirty="0" smtClean="0"/>
            <a:t>e</a:t>
          </a:r>
          <a:endParaRPr lang="ar-IQ" sz="2700" kern="1200" dirty="0"/>
        </a:p>
      </dsp:txBody>
      <dsp:txXfrm>
        <a:off x="4266902" y="3068066"/>
        <a:ext cx="1567160" cy="995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D250844-745C-4AB8-93EA-977E783C6D33}" type="datetimeFigureOut">
              <a:rPr lang="ar-IQ" smtClean="0"/>
              <a:pPr/>
              <a:t>16/05/1441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DB93EC8-083D-4B62-9147-AF7A126888ED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93EC8-083D-4B62-9147-AF7A126888ED}" type="slidenum">
              <a:rPr lang="ar-IQ" smtClean="0"/>
              <a:pPr/>
              <a:t>5</a:t>
            </a:fld>
            <a:endParaRPr lang="ar-IQ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مستطيل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مستطيل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مستطيل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مستطيل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مستطيل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مستطيل مستدير الزوايا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مستطيل مستدير الزوايا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مستطيل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مستطيل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ستطيل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مستطيل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28" name="عنصر نائب للتاريخ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17" name="عنصر نائب للتذييل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ar-IQ" dirty="0"/>
          </a:p>
        </p:txBody>
      </p:sp>
      <p:sp>
        <p:nvSpPr>
          <p:cNvPr id="29" name="عنصر نائب لرقم الشريحة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6" name="عنصر نائب للتاريخ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  <p:sp>
        <p:nvSpPr>
          <p:cNvPr id="28" name="عنصر نائب للتذييل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ar-IQ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ar-IQ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مستطيل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مستطيل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مستطيل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مستطيل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مستطيل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مستطيل مستدير الزوايا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مستطيل مستدير الزوايا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مستطيل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مستطيل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مستطيل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مستطيل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مستطيل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مستطيل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عنصر نائب للعنوان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F0CADBF-BB8F-4F66-BFBE-00902C5D1A1C}" type="datetimeFigureOut">
              <a:rPr lang="ar-IQ" smtClean="0"/>
              <a:pPr/>
              <a:t>16/05/1441</a:t>
            </a:fld>
            <a:endParaRPr lang="ar-IQ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ar-IQ" dirty="0"/>
          </a:p>
        </p:txBody>
      </p:sp>
      <p:sp>
        <p:nvSpPr>
          <p:cNvPr id="23" name="عنصر نائب لرقم الشريحة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31E70CE-5A92-4816-8C56-D5EDE6741307}" type="slidenum">
              <a:rPr lang="ar-IQ" smtClean="0"/>
              <a:pPr/>
              <a:t>‹#›</a:t>
            </a:fld>
            <a:endParaRPr lang="ar-IQ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1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r" rtl="1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r" rtl="1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r" rtl="1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r" rtl="1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r" rtl="1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r" rtl="1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r" rtl="1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r" rtl="1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ar-IQ" dirty="0" smtClean="0"/>
              <a:t>الذرات والعناصر والمركبات</a:t>
            </a:r>
            <a:endParaRPr lang="ar-IQ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endParaRPr lang="ar-IQ" dirty="0" smtClean="0">
              <a:solidFill>
                <a:srgbClr val="FF0000"/>
              </a:solidFill>
            </a:endParaRPr>
          </a:p>
          <a:p>
            <a:pPr algn="ctr"/>
            <a:r>
              <a:rPr lang="ar-IQ" sz="8800" dirty="0" smtClean="0">
                <a:solidFill>
                  <a:srgbClr val="00B050"/>
                </a:solidFill>
              </a:rPr>
              <a:t>مكـونات الــــذرة</a:t>
            </a:r>
            <a:endParaRPr lang="ar-IQ" sz="8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ÙØªÙØ¬Ø© Ø¨Ø­Ø« Ø§ÙØµÙØ± Ø¹Ù ØµÙØ± ØªÙØ¶ÙØ­ÙØ© ÙÙØ°Ø±Ø©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IQ" dirty="0"/>
          </a:p>
        </p:txBody>
      </p:sp>
      <p:sp>
        <p:nvSpPr>
          <p:cNvPr id="6148" name="AutoShape 4" descr="ÙØªÙØ¬Ø© Ø¨Ø­Ø« Ø§ÙØµÙØ± Ø¹Ù ØµÙØ± ØªÙØ¶ÙØ­ÙØ© ÙÙØ°Ø±Ø©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IQ" dirty="0"/>
          </a:p>
        </p:txBody>
      </p:sp>
      <p:pic>
        <p:nvPicPr>
          <p:cNvPr id="4" name="صورة 3" descr="الذر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556792"/>
            <a:ext cx="3312368" cy="2304256"/>
          </a:xfrm>
          <a:prstGeom prst="rect">
            <a:avLst/>
          </a:prstGeom>
        </p:spPr>
      </p:pic>
      <p:sp>
        <p:nvSpPr>
          <p:cNvPr id="5" name="شكل بيضاوي 4"/>
          <p:cNvSpPr/>
          <p:nvPr/>
        </p:nvSpPr>
        <p:spPr>
          <a:xfrm>
            <a:off x="4427984" y="2060848"/>
            <a:ext cx="4536504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IQ" dirty="0" smtClean="0"/>
              <a:t>الذرة ..هي أصغر جزء من الماده في هذا الكون وهي لاترى بالعين المجردة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71791" y="1412776"/>
            <a:ext cx="8645380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IQ" dirty="0" smtClean="0"/>
              <a:t>النواة : تشغل الجزء المركزي من الذرة وتتركز بها معظم كتلتها ,وشحنتها موجبة  وتتكون من نوعين من الجسيمات </a:t>
            </a:r>
          </a:p>
          <a:p>
            <a:pPr marL="342900" indent="-342900">
              <a:buAutoNum type="arabicPeriod"/>
            </a:pPr>
            <a:r>
              <a:rPr lang="ar-IQ" dirty="0" smtClean="0">
                <a:solidFill>
                  <a:srgbClr val="FF0000"/>
                </a:solidFill>
              </a:rPr>
              <a:t>البروتونات</a:t>
            </a:r>
          </a:p>
          <a:p>
            <a:pPr marL="342900" indent="-342900">
              <a:buAutoNum type="arabicPeriod"/>
            </a:pPr>
            <a:r>
              <a:rPr lang="ar-IQ" dirty="0" smtClean="0">
                <a:solidFill>
                  <a:srgbClr val="FF0000"/>
                </a:solidFill>
              </a:rPr>
              <a:t>النيوترونات</a:t>
            </a:r>
            <a:endParaRPr lang="ar-IQ" dirty="0">
              <a:solidFill>
                <a:srgbClr val="FF0000"/>
              </a:solidFill>
            </a:endParaRPr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5076056" y="2924944"/>
            <a:ext cx="3456384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IQ" dirty="0" smtClean="0"/>
              <a:t>البروتونات :جسيم يحمل شحنة موجبة وهو المسؤل عن تحديد نوع العنصر الذي  تنتمي اليه الذرة .</a:t>
            </a:r>
            <a:endParaRPr lang="ar-IQ" dirty="0"/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755576" y="2852936"/>
            <a:ext cx="3816424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IQ" dirty="0" smtClean="0"/>
              <a:t>النيوترونات :جسيم متعادل الشحنة وله تقريبا نفس كتلة البروتون </a:t>
            </a:r>
            <a:endParaRPr lang="ar-IQ" dirty="0"/>
          </a:p>
        </p:txBody>
      </p:sp>
      <p:sp>
        <p:nvSpPr>
          <p:cNvPr id="6" name="مربع نص 5"/>
          <p:cNvSpPr txBox="1"/>
          <p:nvPr/>
        </p:nvSpPr>
        <p:spPr>
          <a:xfrm>
            <a:off x="395536" y="5517232"/>
            <a:ext cx="8321635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IQ" dirty="0" smtClean="0">
                <a:solidFill>
                  <a:srgbClr val="FF0000"/>
                </a:solidFill>
              </a:rPr>
              <a:t>الالكترونات : جسيمات سالبة الشحنة كتلتها ضئيلة جدا اصغر من كتلة البروتون او النيوترون تدور حول النواة بمدارات مختلفة.</a:t>
            </a:r>
            <a:endParaRPr lang="ar-IQ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76672"/>
            <a:ext cx="6840760" cy="5130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مربع نص 2"/>
          <p:cNvSpPr txBox="1"/>
          <p:nvPr/>
        </p:nvSpPr>
        <p:spPr>
          <a:xfrm>
            <a:off x="611560" y="5589240"/>
            <a:ext cx="82089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المدار </a:t>
            </a:r>
            <a:r>
              <a:rPr lang="ar-IQ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الالكتروني </a:t>
            </a:r>
            <a:r>
              <a:rPr lang="ar-IQ" dirty="0" smtClean="0"/>
              <a:t>: المنطقة التي يدور فيها الالكترون  ولكل مدار عدد محدد من الالكترونات التي يمكنها الدوران فيه حول </a:t>
            </a:r>
            <a:r>
              <a:rPr lang="ar-IQ" dirty="0" err="1" smtClean="0"/>
              <a:t>النواة .</a:t>
            </a:r>
            <a:r>
              <a:rPr lang="ar-IQ" dirty="0" smtClean="0"/>
              <a:t> </a:t>
            </a:r>
            <a:endParaRPr lang="ar-IQ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251520" y="692696"/>
            <a:ext cx="889248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ما هي الصفة المميزة </a:t>
            </a:r>
            <a:r>
              <a:rPr lang="ar-IQ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للعنصر ؟؟</a:t>
            </a:r>
            <a:r>
              <a:rPr lang="ar-IQ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r>
              <a:rPr lang="ar-IQ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ar-IQ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شكل بيضاوي 3"/>
          <p:cNvSpPr/>
          <p:nvPr/>
        </p:nvSpPr>
        <p:spPr>
          <a:xfrm>
            <a:off x="1331640" y="1556792"/>
            <a:ext cx="676875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IQ" dirty="0" smtClean="0"/>
              <a:t>العدد الذري: هو ذلك العدد الذي يميز ذرة عنصر عن عنصر </a:t>
            </a:r>
            <a:r>
              <a:rPr lang="ar-IQ" dirty="0" err="1" smtClean="0"/>
              <a:t>آخر .</a:t>
            </a:r>
            <a:endParaRPr lang="ar-IQ" dirty="0"/>
          </a:p>
        </p:txBody>
      </p:sp>
      <p:sp>
        <p:nvSpPr>
          <p:cNvPr id="5" name="مربع نص 4"/>
          <p:cNvSpPr txBox="1"/>
          <p:nvPr/>
        </p:nvSpPr>
        <p:spPr>
          <a:xfrm>
            <a:off x="539552" y="3284984"/>
            <a:ext cx="82089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العدد </a:t>
            </a:r>
            <a:r>
              <a:rPr lang="ar-IQ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الذري </a:t>
            </a:r>
            <a:r>
              <a:rPr lang="ar-IQ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= عدد البروتونات في </a:t>
            </a:r>
            <a:r>
              <a:rPr lang="ar-IQ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النواة </a:t>
            </a:r>
            <a:r>
              <a:rPr lang="ar-IQ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=عدد الالكترونات في النواة </a:t>
            </a:r>
            <a:endParaRPr lang="ar-IQ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ثاني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564904"/>
            <a:ext cx="5616624" cy="4032448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0" y="980728"/>
            <a:ext cx="914400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العدد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الكتلي </a:t>
            </a:r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:هو مجموع عدد البروتونات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والنيوترونات</a:t>
            </a:r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الموجودة داخل نواة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الذرة </a:t>
            </a:r>
            <a:r>
              <a:rPr lang="ar-IQ" dirty="0" err="1" smtClean="0"/>
              <a:t>.</a:t>
            </a:r>
            <a:endParaRPr lang="ar-IQ" dirty="0"/>
          </a:p>
        </p:txBody>
      </p:sp>
      <p:sp>
        <p:nvSpPr>
          <p:cNvPr id="4" name="مربع نص 3"/>
          <p:cNvSpPr txBox="1"/>
          <p:nvPr/>
        </p:nvSpPr>
        <p:spPr>
          <a:xfrm>
            <a:off x="3851920" y="1916832"/>
            <a:ext cx="49685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العدد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الكتلي </a:t>
            </a:r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=عدد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البروتونات </a:t>
            </a:r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+عدد </a:t>
            </a:r>
            <a:r>
              <a:rPr lang="ar-IQ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النيوترونات</a:t>
            </a:r>
            <a:r>
              <a:rPr lang="ar-IQ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endParaRPr lang="ar-IQ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6228184" y="2708920"/>
            <a:ext cx="2448272" cy="369332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A=Z+N</a:t>
            </a:r>
            <a:endParaRPr lang="ar-IQ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179512" y="692696"/>
            <a:ext cx="8568952" cy="35086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مثال :</a:t>
            </a:r>
            <a:endParaRPr lang="ar-IQ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ذرة عنصر الاوكسجين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يحتوي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8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بروتونات و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8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نيوترونات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اكتب العدد الذري والعدد الكتلي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للذرة ؟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الحل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/</a:t>
            </a: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العدد الذري هو عدد البروتونات في النواة أي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ان :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العدد الذري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=عدد البروتونات في النواة </a:t>
            </a: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وبما ان عدد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البروتونات 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=عدد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الالكترونات =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8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العدد الكتلي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 عدد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النيوترونات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+عدد البروتونات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8+8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 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=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16</a:t>
            </a:r>
            <a:endParaRPr lang="ar-IQ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0" y="908720"/>
            <a:ext cx="8964488" cy="646331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ar-IQ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جدول رموز العناصر</a:t>
            </a:r>
            <a:endParaRPr lang="ar-IQ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صورة 2" descr="-30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772816"/>
            <a:ext cx="7488832" cy="4537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الأيــــــــون والجـــزيء</a:t>
            </a:r>
            <a:endParaRPr lang="ar-IQ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IQ" dirty="0" err="1" smtClean="0"/>
              <a:t>الأيون </a:t>
            </a:r>
            <a:r>
              <a:rPr lang="ar-IQ" dirty="0" smtClean="0"/>
              <a:t>: هو ذرة أمجموعة </a:t>
            </a:r>
            <a:r>
              <a:rPr lang="ar-IQ" dirty="0" err="1" smtClean="0"/>
              <a:t>ذرات</a:t>
            </a:r>
            <a:r>
              <a:rPr lang="ar-IQ" dirty="0" smtClean="0"/>
              <a:t>  فقدت او اكتسبت </a:t>
            </a:r>
            <a:r>
              <a:rPr lang="ar-IQ" dirty="0" err="1" smtClean="0"/>
              <a:t>الكترونآ</a:t>
            </a:r>
            <a:r>
              <a:rPr lang="ar-IQ" dirty="0" smtClean="0"/>
              <a:t> </a:t>
            </a:r>
            <a:r>
              <a:rPr lang="ar-IQ" dirty="0" err="1" smtClean="0"/>
              <a:t>واحدآ</a:t>
            </a:r>
            <a:r>
              <a:rPr lang="ar-IQ" dirty="0" smtClean="0"/>
              <a:t> أو أكثر,وبالتالي تحمل شحنة موجبة او </a:t>
            </a:r>
            <a:r>
              <a:rPr lang="ar-IQ" dirty="0" err="1" smtClean="0"/>
              <a:t>سالبة .</a:t>
            </a:r>
            <a:endParaRPr lang="ar-IQ" dirty="0" smtClean="0"/>
          </a:p>
          <a:p>
            <a:endParaRPr lang="ar-IQ" dirty="0" smtClean="0"/>
          </a:p>
          <a:p>
            <a:endParaRPr lang="ar-IQ" dirty="0"/>
          </a:p>
        </p:txBody>
      </p:sp>
      <p:pic>
        <p:nvPicPr>
          <p:cNvPr id="4" name="صورة 3" descr="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573016"/>
            <a:ext cx="6984776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51520" y="980728"/>
            <a:ext cx="849694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الأيون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الموجب 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:هو ذرة او مجموعة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ذرات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مرتبطة ذات شحنة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موجبة 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تتكون نتيجة فقدانها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الكترونآ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واحد أو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أكثر .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مثـــــــــال 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/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ذرة الصوديوم</a:t>
            </a:r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ar-IQ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تتحول الى ايون الصوديوم الموجب كما هو موضح في </a:t>
            </a:r>
            <a:r>
              <a:rPr lang="ar-IQ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الاسفل ..</a:t>
            </a:r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ar-IQ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صورة 2" descr="sodium atom and 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8136904" cy="38164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0" y="980728"/>
            <a:ext cx="8892480" cy="249299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000" dirty="0" smtClean="0">
                <a:solidFill>
                  <a:srgbClr val="FF0000"/>
                </a:solidFill>
              </a:rPr>
              <a:t>الأيـــون </a:t>
            </a:r>
            <a:r>
              <a:rPr lang="ar-IQ" sz="2000" dirty="0" err="1" smtClean="0">
                <a:solidFill>
                  <a:srgbClr val="FF0000"/>
                </a:solidFill>
              </a:rPr>
              <a:t>السالب </a:t>
            </a:r>
            <a:r>
              <a:rPr lang="ar-IQ" sz="2000" dirty="0" smtClean="0">
                <a:solidFill>
                  <a:srgbClr val="FF0000"/>
                </a:solidFill>
              </a:rPr>
              <a:t>: وهي ذرة أو مجموعة </a:t>
            </a:r>
            <a:r>
              <a:rPr lang="ar-IQ" sz="2000" dirty="0" err="1" smtClean="0">
                <a:solidFill>
                  <a:srgbClr val="FF0000"/>
                </a:solidFill>
              </a:rPr>
              <a:t>ذرات</a:t>
            </a:r>
            <a:r>
              <a:rPr lang="ar-IQ" sz="2000" dirty="0" smtClean="0">
                <a:solidFill>
                  <a:srgbClr val="FF0000"/>
                </a:solidFill>
              </a:rPr>
              <a:t> مرتبطة  ذات شحنة سالبة تتكون نتيجة اكتساب الذرة </a:t>
            </a:r>
            <a:r>
              <a:rPr lang="ar-IQ" sz="2000" dirty="0" err="1" smtClean="0">
                <a:solidFill>
                  <a:srgbClr val="FF0000"/>
                </a:solidFill>
              </a:rPr>
              <a:t>الكترونآ</a:t>
            </a:r>
            <a:r>
              <a:rPr lang="ar-IQ" sz="2000" dirty="0" smtClean="0">
                <a:solidFill>
                  <a:srgbClr val="FF0000"/>
                </a:solidFill>
              </a:rPr>
              <a:t> واحد أو </a:t>
            </a:r>
            <a:r>
              <a:rPr lang="ar-IQ" sz="2000" dirty="0" err="1" smtClean="0">
                <a:solidFill>
                  <a:srgbClr val="FF0000"/>
                </a:solidFill>
              </a:rPr>
              <a:t>أكثر .</a:t>
            </a:r>
            <a:r>
              <a:rPr lang="ar-IQ" sz="2000" dirty="0" smtClean="0">
                <a:solidFill>
                  <a:srgbClr val="FF0000"/>
                </a:solidFill>
              </a:rPr>
              <a:t> </a:t>
            </a:r>
          </a:p>
          <a:p>
            <a:endParaRPr lang="ar-IQ" dirty="0" smtClean="0"/>
          </a:p>
          <a:p>
            <a:endParaRPr lang="ar-IQ" dirty="0" smtClean="0"/>
          </a:p>
          <a:p>
            <a:r>
              <a:rPr lang="ar-IQ" sz="2000" dirty="0" smtClean="0"/>
              <a:t>مثـــال </a:t>
            </a:r>
            <a:r>
              <a:rPr lang="en-US" sz="2000" dirty="0" smtClean="0"/>
              <a:t>/</a:t>
            </a:r>
            <a:r>
              <a:rPr lang="ar-IQ" sz="2000" dirty="0" smtClean="0"/>
              <a:t> ذرة </a:t>
            </a:r>
            <a:r>
              <a:rPr lang="ar-IQ" sz="2000" dirty="0" err="1" smtClean="0"/>
              <a:t>الكلور</a:t>
            </a:r>
            <a:r>
              <a:rPr lang="ar-IQ" sz="2000" dirty="0" smtClean="0"/>
              <a:t> </a:t>
            </a:r>
            <a:r>
              <a:rPr lang="en-US" sz="2000" dirty="0" err="1" smtClean="0"/>
              <a:t>Cl</a:t>
            </a:r>
            <a:r>
              <a:rPr lang="ar-IQ" sz="2000" dirty="0" smtClean="0"/>
              <a:t> التي تحتوي </a:t>
            </a:r>
            <a:r>
              <a:rPr lang="en-US" sz="2000" dirty="0" smtClean="0"/>
              <a:t>17</a:t>
            </a:r>
            <a:endParaRPr lang="ar-IQ" sz="2000" dirty="0" smtClean="0"/>
          </a:p>
          <a:p>
            <a:r>
              <a:rPr lang="ar-IQ" sz="2000" dirty="0" smtClean="0"/>
              <a:t> الكترونات في مدارها الخارجي </a:t>
            </a:r>
          </a:p>
          <a:p>
            <a:r>
              <a:rPr lang="ar-IQ" sz="2000" dirty="0" smtClean="0"/>
              <a:t>تكتسب ذرة </a:t>
            </a:r>
            <a:r>
              <a:rPr lang="ar-IQ" sz="2000" dirty="0" err="1" smtClean="0"/>
              <a:t>الكلور</a:t>
            </a:r>
            <a:r>
              <a:rPr lang="ar-IQ" sz="2000" dirty="0" smtClean="0"/>
              <a:t> الكترونا واحد</a:t>
            </a:r>
          </a:p>
          <a:p>
            <a:r>
              <a:rPr lang="ar-IQ" sz="2000" dirty="0" smtClean="0"/>
              <a:t> لتصبح ايون سالب كما </a:t>
            </a:r>
            <a:r>
              <a:rPr lang="ar-IQ" sz="2000" dirty="0" err="1" smtClean="0"/>
              <a:t>يلي ...</a:t>
            </a:r>
            <a:r>
              <a:rPr lang="ar-IQ" sz="2000" dirty="0" smtClean="0"/>
              <a:t> </a:t>
            </a:r>
            <a:endParaRPr lang="ar-IQ" sz="2000" dirty="0"/>
          </a:p>
        </p:txBody>
      </p:sp>
      <p:pic>
        <p:nvPicPr>
          <p:cNvPr id="3" name="صورة 2" descr="chlorine atom and 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4767649" cy="435969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79512" y="620688"/>
            <a:ext cx="8964488" cy="38779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dirty="0" smtClean="0"/>
              <a:t>عدد </a:t>
            </a:r>
            <a:r>
              <a:rPr lang="ar-IQ" sz="2400" dirty="0" err="1" smtClean="0"/>
              <a:t>التأكســــد </a:t>
            </a:r>
            <a:r>
              <a:rPr lang="ar-IQ" sz="2400" dirty="0" smtClean="0"/>
              <a:t>: عدد موجب أو سالب يشير الى عدد ونوع الشحنات التي تحملها </a:t>
            </a:r>
            <a:r>
              <a:rPr lang="ar-IQ" sz="2400" dirty="0" err="1" smtClean="0"/>
              <a:t>الذرة .</a:t>
            </a:r>
            <a:r>
              <a:rPr lang="ar-IQ" sz="2400" dirty="0" smtClean="0"/>
              <a:t> </a:t>
            </a:r>
          </a:p>
          <a:p>
            <a:endParaRPr lang="ar-IQ" sz="2400" dirty="0" smtClean="0"/>
          </a:p>
          <a:p>
            <a:endParaRPr lang="ar-IQ" sz="2400" dirty="0" smtClean="0"/>
          </a:p>
          <a:p>
            <a:pPr>
              <a:buFont typeface="Arial" pitchFamily="34" charset="0"/>
              <a:buChar char="•"/>
            </a:pPr>
            <a:r>
              <a:rPr lang="ar-IQ" sz="2400" dirty="0" err="1" smtClean="0">
                <a:solidFill>
                  <a:srgbClr val="FF0000"/>
                </a:solidFill>
              </a:rPr>
              <a:t>الجزيء </a:t>
            </a:r>
            <a:r>
              <a:rPr lang="ar-IQ" sz="2400" dirty="0" smtClean="0">
                <a:solidFill>
                  <a:srgbClr val="FF0000"/>
                </a:solidFill>
              </a:rPr>
              <a:t>: </a:t>
            </a: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هو أصغر وحدة في المادة توجد بحالة منفردة وتحتفظ بخواصها </a:t>
            </a:r>
            <a:r>
              <a:rPr lang="ar-IQ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الكيميائية .</a:t>
            </a:r>
            <a:endParaRPr lang="ar-IQ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ar-IQ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ar-IQ" sz="2800" dirty="0" smtClean="0">
                <a:solidFill>
                  <a:srgbClr val="00B050"/>
                </a:solidFill>
              </a:rPr>
              <a:t>                     مـم يتـكــــــون </a:t>
            </a:r>
            <a:r>
              <a:rPr lang="ar-IQ" sz="2800" dirty="0" err="1" smtClean="0">
                <a:solidFill>
                  <a:srgbClr val="00B050"/>
                </a:solidFill>
              </a:rPr>
              <a:t>الجــزيء ؟</a:t>
            </a:r>
            <a:endParaRPr lang="ar-IQ" sz="2800" dirty="0" smtClean="0">
              <a:solidFill>
                <a:srgbClr val="00B050"/>
              </a:solidFill>
            </a:endParaRPr>
          </a:p>
          <a:p>
            <a:r>
              <a:rPr lang="ar-IQ" sz="2800" dirty="0" smtClean="0">
                <a:solidFill>
                  <a:srgbClr val="00B050"/>
                </a:solidFill>
              </a:rPr>
              <a:t>_يتكون من ارتباط ذرة أو أكثر برابطة كيميائية وبنسب معينة </a:t>
            </a:r>
          </a:p>
          <a:p>
            <a:r>
              <a:rPr lang="ar-IQ" sz="2800" dirty="0" smtClean="0">
                <a:solidFill>
                  <a:srgbClr val="00B050"/>
                </a:solidFill>
              </a:rPr>
              <a:t>وقد يتكون من ارتباط نوع واحد او اكثر من </a:t>
            </a:r>
            <a:r>
              <a:rPr lang="ar-IQ" sz="2800" dirty="0" err="1" smtClean="0">
                <a:solidFill>
                  <a:srgbClr val="00B050"/>
                </a:solidFill>
              </a:rPr>
              <a:t>ذرات</a:t>
            </a:r>
            <a:r>
              <a:rPr lang="ar-IQ" sz="2800" dirty="0" smtClean="0">
                <a:solidFill>
                  <a:srgbClr val="00B050"/>
                </a:solidFill>
              </a:rPr>
              <a:t> العنصر مكونة جزيء </a:t>
            </a:r>
            <a:r>
              <a:rPr lang="ar-IQ" sz="2800" dirty="0" err="1" smtClean="0">
                <a:solidFill>
                  <a:srgbClr val="00B050"/>
                </a:solidFill>
              </a:rPr>
              <a:t>العنصر </a:t>
            </a:r>
            <a:r>
              <a:rPr lang="ar-IQ" sz="2800" dirty="0" smtClean="0">
                <a:solidFill>
                  <a:srgbClr val="00B050"/>
                </a:solidFill>
              </a:rPr>
              <a:t>، أو من ارتباط </a:t>
            </a:r>
            <a:r>
              <a:rPr lang="ar-IQ" sz="2800" dirty="0" err="1" smtClean="0">
                <a:solidFill>
                  <a:srgbClr val="00B050"/>
                </a:solidFill>
              </a:rPr>
              <a:t>ذرات</a:t>
            </a:r>
            <a:r>
              <a:rPr lang="ar-IQ" sz="2800" dirty="0" smtClean="0">
                <a:solidFill>
                  <a:srgbClr val="00B050"/>
                </a:solidFill>
              </a:rPr>
              <a:t> عناصر مختلفة مكونة جزيء </a:t>
            </a:r>
            <a:r>
              <a:rPr lang="ar-IQ" sz="2800" dirty="0" err="1" smtClean="0">
                <a:solidFill>
                  <a:srgbClr val="00B050"/>
                </a:solidFill>
              </a:rPr>
              <a:t>المركب .</a:t>
            </a:r>
            <a:r>
              <a:rPr lang="ar-IQ" sz="2800" dirty="0" smtClean="0">
                <a:solidFill>
                  <a:srgbClr val="00B050"/>
                </a:solidFill>
              </a:rPr>
              <a:t> </a:t>
            </a:r>
          </a:p>
          <a:p>
            <a:endParaRPr lang="ar-IQ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79512" y="836712"/>
            <a:ext cx="8784976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800" dirty="0" smtClean="0">
                <a:solidFill>
                  <a:srgbClr val="00B050"/>
                </a:solidFill>
              </a:rPr>
              <a:t>ماذا نعني </a:t>
            </a:r>
            <a:r>
              <a:rPr lang="ar-IQ" sz="2800" dirty="0" err="1" smtClean="0">
                <a:solidFill>
                  <a:srgbClr val="00B050"/>
                </a:solidFill>
              </a:rPr>
              <a:t>بالنظائـر ؟؟؟</a:t>
            </a:r>
            <a:endParaRPr lang="ar-IQ" sz="2800" dirty="0" smtClean="0">
              <a:solidFill>
                <a:srgbClr val="00B050"/>
              </a:solidFill>
            </a:endParaRPr>
          </a:p>
          <a:p>
            <a:r>
              <a:rPr lang="ar-IQ" sz="2800" dirty="0" err="1" smtClean="0">
                <a:solidFill>
                  <a:srgbClr val="00B050"/>
                </a:solidFill>
              </a:rPr>
              <a:t>النظائـــر </a:t>
            </a:r>
            <a:r>
              <a:rPr lang="ar-IQ" sz="2800" dirty="0" smtClean="0">
                <a:solidFill>
                  <a:srgbClr val="00B050"/>
                </a:solidFill>
              </a:rPr>
              <a:t>:- 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وهو مصطلح كيميائي يعبر عن نوع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منالعناصر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الكيميائية التي تتشابه في العدد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الذري 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(عدد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البروتونات 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لكنها تختلف في العدد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الكتلي  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(لاختلافها في عدد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النيوترونات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التي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تحويها ).</a:t>
            </a:r>
            <a:endParaRPr lang="ar-IQ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ar-IQ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ar-IQ" dirty="0" smtClean="0">
                <a:solidFill>
                  <a:srgbClr val="00B050"/>
                </a:solidFill>
              </a:rPr>
              <a:t>_من أبسط وأهم النظائر هو نظائر عنصر الهيدروجين </a:t>
            </a:r>
          </a:p>
          <a:p>
            <a:endParaRPr lang="ar-IQ" sz="2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395536" y="1052736"/>
            <a:ext cx="8748464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000" dirty="0" err="1" smtClean="0"/>
              <a:t>القوة </a:t>
            </a:r>
            <a:r>
              <a:rPr lang="ar-IQ" sz="2000" dirty="0" smtClean="0"/>
              <a:t>: هي كل دفع او سحب يغير او يحاول ان </a:t>
            </a:r>
            <a:r>
              <a:rPr lang="ar-IQ" sz="2000" dirty="0" err="1" smtClean="0"/>
              <a:t>يغيير</a:t>
            </a:r>
            <a:r>
              <a:rPr lang="ar-IQ" sz="2000" dirty="0" smtClean="0"/>
              <a:t> من حالة الجسم الحركية او </a:t>
            </a:r>
            <a:r>
              <a:rPr lang="ar-IQ" sz="2000" dirty="0" err="1" smtClean="0"/>
              <a:t>شكله .</a:t>
            </a:r>
            <a:endParaRPr lang="ar-IQ" sz="2000" dirty="0" smtClean="0"/>
          </a:p>
          <a:p>
            <a:endParaRPr lang="ar-IQ" sz="2000" dirty="0" smtClean="0"/>
          </a:p>
          <a:p>
            <a:r>
              <a:rPr lang="ar-IQ" sz="2000" dirty="0" smtClean="0"/>
              <a:t>       تقاس القوة بوحدة </a:t>
            </a:r>
            <a:r>
              <a:rPr lang="ar-IQ" sz="2000" dirty="0" err="1" smtClean="0">
                <a:solidFill>
                  <a:srgbClr val="FF0000"/>
                </a:solidFill>
              </a:rPr>
              <a:t>النيوتن</a:t>
            </a:r>
            <a:r>
              <a:rPr lang="ar-IQ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N </a:t>
            </a:r>
            <a:r>
              <a:rPr lang="ar-IQ" sz="2000" dirty="0" smtClean="0">
                <a:solidFill>
                  <a:srgbClr val="FF0000"/>
                </a:solidFill>
              </a:rPr>
              <a:t> </a:t>
            </a:r>
            <a:endParaRPr lang="ar-IQ" sz="2000" dirty="0" smtClean="0"/>
          </a:p>
          <a:p>
            <a:endParaRPr lang="ar-IQ" sz="2000" dirty="0"/>
          </a:p>
        </p:txBody>
      </p:sp>
      <p:pic>
        <p:nvPicPr>
          <p:cNvPr id="4" name="صورة 3" descr="ثاني علوم درس القوة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348880"/>
            <a:ext cx="5760640" cy="4509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403648" y="908720"/>
            <a:ext cx="7128792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dirty="0" smtClean="0">
                <a:solidFill>
                  <a:srgbClr val="C00000"/>
                </a:solidFill>
              </a:rPr>
              <a:t>الوزن</a:t>
            </a:r>
            <a:r>
              <a:rPr lang="en-US" sz="2400" dirty="0" smtClean="0">
                <a:solidFill>
                  <a:srgbClr val="C00000"/>
                </a:solidFill>
              </a:rPr>
              <a:t>w </a:t>
            </a:r>
            <a:r>
              <a:rPr lang="ar-IQ" sz="2400" dirty="0" smtClean="0">
                <a:solidFill>
                  <a:srgbClr val="C00000"/>
                </a:solidFill>
              </a:rPr>
              <a:t> : </a:t>
            </a:r>
            <a:r>
              <a:rPr lang="ar-IQ" dirty="0" smtClean="0"/>
              <a:t>هو قوة الجاذبية الارضية التي تؤثر </a:t>
            </a:r>
            <a:r>
              <a:rPr lang="ar-IQ" dirty="0" err="1" smtClean="0"/>
              <a:t>بها</a:t>
            </a:r>
            <a:r>
              <a:rPr lang="ar-IQ" dirty="0" smtClean="0"/>
              <a:t> الأرض في </a:t>
            </a:r>
            <a:r>
              <a:rPr lang="ar-IQ" dirty="0" err="1" smtClean="0"/>
              <a:t>الجسم .</a:t>
            </a:r>
            <a:r>
              <a:rPr lang="ar-IQ" dirty="0" smtClean="0"/>
              <a:t> زهو يمثل حاصل ضرب الكتلة في التعجيل </a:t>
            </a:r>
            <a:r>
              <a:rPr lang="ar-IQ" dirty="0" err="1" smtClean="0"/>
              <a:t>الارضي .</a:t>
            </a:r>
            <a:r>
              <a:rPr lang="ar-IQ" dirty="0" smtClean="0"/>
              <a:t> </a:t>
            </a:r>
          </a:p>
          <a:p>
            <a:endParaRPr lang="ar-IQ" sz="2400" dirty="0" smtClean="0">
              <a:solidFill>
                <a:srgbClr val="C00000"/>
              </a:solidFill>
            </a:endParaRPr>
          </a:p>
          <a:p>
            <a:r>
              <a:rPr lang="ar-IQ" sz="2400" dirty="0" smtClean="0">
                <a:solidFill>
                  <a:srgbClr val="C00000"/>
                </a:solidFill>
              </a:rPr>
              <a:t>ان مقدر تعجيل الجاذبية  </a:t>
            </a:r>
            <a:r>
              <a:rPr lang="ar-IQ" sz="2400" dirty="0" err="1" smtClean="0">
                <a:solidFill>
                  <a:srgbClr val="C00000"/>
                </a:solidFill>
              </a:rPr>
              <a:t>الارضية =</a:t>
            </a:r>
            <a:r>
              <a:rPr lang="ar-IQ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s² 9.8</a:t>
            </a:r>
            <a:r>
              <a:rPr lang="ar-IQ" sz="2400" dirty="0" err="1" smtClean="0">
                <a:solidFill>
                  <a:srgbClr val="C00000"/>
                </a:solidFill>
              </a:rPr>
              <a:t>/</a:t>
            </a:r>
            <a:r>
              <a:rPr lang="en-US" sz="2400" dirty="0" smtClean="0">
                <a:solidFill>
                  <a:srgbClr val="C00000"/>
                </a:solidFill>
              </a:rPr>
              <a:t>m</a:t>
            </a:r>
            <a:r>
              <a:rPr lang="ar-IQ" sz="2400" dirty="0" smtClean="0">
                <a:solidFill>
                  <a:srgbClr val="C00000"/>
                </a:solidFill>
              </a:rPr>
              <a:t> </a:t>
            </a:r>
            <a:endParaRPr lang="ar-IQ" sz="2400" dirty="0">
              <a:solidFill>
                <a:srgbClr val="C00000"/>
              </a:solidFill>
            </a:endParaRPr>
          </a:p>
        </p:txBody>
      </p:sp>
      <p:sp>
        <p:nvSpPr>
          <p:cNvPr id="3" name="شكل بيضاوي 2"/>
          <p:cNvSpPr/>
          <p:nvPr/>
        </p:nvSpPr>
        <p:spPr>
          <a:xfrm>
            <a:off x="2987824" y="3356992"/>
            <a:ext cx="439248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/>
              <a:t>W= m  x  g</a:t>
            </a:r>
            <a:endParaRPr lang="ar-IQ" dirty="0"/>
          </a:p>
        </p:txBody>
      </p:sp>
      <p:sp>
        <p:nvSpPr>
          <p:cNvPr id="4" name="مربع نص 3"/>
          <p:cNvSpPr txBox="1"/>
          <p:nvPr/>
        </p:nvSpPr>
        <p:spPr>
          <a:xfrm>
            <a:off x="2987824" y="4365104"/>
            <a:ext cx="525658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W</a:t>
            </a:r>
            <a:r>
              <a:rPr lang="ar-IQ" dirty="0" smtClean="0"/>
              <a:t>=الوزن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m</a:t>
            </a:r>
            <a:r>
              <a:rPr lang="ar-IQ" dirty="0" smtClean="0"/>
              <a:t>= كتلة الجسم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g</a:t>
            </a:r>
            <a:r>
              <a:rPr lang="ar-IQ" dirty="0" smtClean="0"/>
              <a:t>= تعجيل الجاذبية </a:t>
            </a:r>
            <a:endParaRPr lang="ar-IQ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mq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429000"/>
            <a:ext cx="6192688" cy="207454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971600" y="980728"/>
            <a:ext cx="777686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/>
            <a:r>
              <a:rPr lang="ar-IQ" sz="2400" dirty="0" smtClean="0"/>
              <a:t>تصنيف </a:t>
            </a:r>
            <a:r>
              <a:rPr lang="ar-IQ" sz="2400" dirty="0" err="1" smtClean="0"/>
              <a:t>القوى:-</a:t>
            </a:r>
            <a:r>
              <a:rPr lang="ar-IQ" sz="2400" dirty="0" smtClean="0"/>
              <a:t>  </a:t>
            </a:r>
          </a:p>
          <a:p>
            <a:pPr marL="342900" indent="-342900"/>
            <a:endParaRPr lang="ar-IQ" sz="2400" dirty="0" smtClean="0"/>
          </a:p>
          <a:p>
            <a:pPr marL="342900" indent="-342900">
              <a:buFont typeface="Wingdings" pitchFamily="2" charset="2"/>
              <a:buChar char="v"/>
            </a:pPr>
            <a:r>
              <a:rPr lang="ar-IQ" sz="2400" dirty="0" smtClean="0">
                <a:solidFill>
                  <a:srgbClr val="FF0000"/>
                </a:solidFill>
              </a:rPr>
              <a:t>قوى </a:t>
            </a:r>
            <a:r>
              <a:rPr lang="ar-IQ" sz="2400" dirty="0" err="1" smtClean="0">
                <a:solidFill>
                  <a:srgbClr val="FF0000"/>
                </a:solidFill>
              </a:rPr>
              <a:t>التماس </a:t>
            </a:r>
            <a:r>
              <a:rPr lang="ar-IQ" sz="2400" dirty="0" smtClean="0">
                <a:solidFill>
                  <a:srgbClr val="FF0000"/>
                </a:solidFill>
              </a:rPr>
              <a:t>:</a:t>
            </a:r>
            <a:r>
              <a:rPr lang="ar-IQ" dirty="0" smtClean="0"/>
              <a:t>قوى تأثير بين الأجسام ناتجة عن تماس مباشر </a:t>
            </a:r>
            <a:r>
              <a:rPr lang="ar-IQ" dirty="0" err="1" smtClean="0"/>
              <a:t>بينهما .</a:t>
            </a:r>
            <a:endParaRPr lang="ar-IQ" dirty="0" smtClean="0"/>
          </a:p>
          <a:p>
            <a:pPr marL="342900" indent="-342900">
              <a:buFont typeface="Wingdings" pitchFamily="2" charset="2"/>
              <a:buChar char="v"/>
            </a:pPr>
            <a:r>
              <a:rPr lang="ar-IQ" sz="2400" dirty="0" smtClean="0">
                <a:solidFill>
                  <a:srgbClr val="FF0000"/>
                </a:solidFill>
              </a:rPr>
              <a:t>قوى </a:t>
            </a:r>
            <a:r>
              <a:rPr lang="ar-IQ" sz="2400" dirty="0" err="1" smtClean="0">
                <a:solidFill>
                  <a:srgbClr val="FF0000"/>
                </a:solidFill>
              </a:rPr>
              <a:t>المجال </a:t>
            </a:r>
            <a:r>
              <a:rPr lang="ar-IQ" sz="2400" dirty="0" smtClean="0">
                <a:solidFill>
                  <a:srgbClr val="FF0000"/>
                </a:solidFill>
              </a:rPr>
              <a:t>:</a:t>
            </a:r>
            <a:r>
              <a:rPr lang="ar-IQ" dirty="0" smtClean="0"/>
              <a:t>قوى تؤثر عن بعد دون تماس بين </a:t>
            </a:r>
            <a:r>
              <a:rPr lang="ar-IQ" dirty="0" err="1" smtClean="0"/>
              <a:t>الاجسام ..</a:t>
            </a:r>
            <a:r>
              <a:rPr lang="ar-IQ" dirty="0" smtClean="0"/>
              <a:t> </a:t>
            </a:r>
            <a:endParaRPr lang="ar-IQ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611560" y="1052736"/>
            <a:ext cx="8352928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2400" dirty="0" smtClean="0">
                <a:solidFill>
                  <a:srgbClr val="C00000"/>
                </a:solidFill>
              </a:rPr>
              <a:t>محصلة القوى </a:t>
            </a:r>
            <a:r>
              <a:rPr lang="en-US" sz="2400" dirty="0" err="1" smtClean="0">
                <a:solidFill>
                  <a:srgbClr val="C00000"/>
                </a:solidFill>
              </a:rPr>
              <a:t>Fnet</a:t>
            </a:r>
            <a:endParaRPr lang="en-US" sz="2400" dirty="0" smtClean="0">
              <a:solidFill>
                <a:srgbClr val="C0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  </a:t>
            </a:r>
          </a:p>
          <a:p>
            <a:r>
              <a:rPr lang="ar-IQ" sz="2400" dirty="0" smtClean="0">
                <a:solidFill>
                  <a:srgbClr val="C00000"/>
                </a:solidFill>
              </a:rPr>
              <a:t>كيف يمكننا ايجاد محصلة </a:t>
            </a:r>
            <a:r>
              <a:rPr lang="ar-IQ" sz="2400" dirty="0" err="1" smtClean="0">
                <a:solidFill>
                  <a:srgbClr val="C00000"/>
                </a:solidFill>
              </a:rPr>
              <a:t>القوى ؟؟</a:t>
            </a:r>
            <a:r>
              <a:rPr lang="ar-IQ" sz="2400" dirty="0" smtClean="0">
                <a:solidFill>
                  <a:srgbClr val="C00000"/>
                </a:solidFill>
              </a:rPr>
              <a:t> </a:t>
            </a:r>
            <a:r>
              <a:rPr lang="ar-IQ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يعتمد الجواب على اتجاه القوى المؤثرة في الجسم </a:t>
            </a:r>
          </a:p>
          <a:p>
            <a:r>
              <a:rPr lang="ar-IQ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</a:p>
          <a:p>
            <a:r>
              <a:rPr lang="ar-IQ" sz="2400" dirty="0" smtClean="0">
                <a:solidFill>
                  <a:srgbClr val="00B050"/>
                </a:solidFill>
              </a:rPr>
              <a:t>1</a:t>
            </a:r>
            <a:r>
              <a:rPr lang="ar-IQ" dirty="0" smtClean="0">
                <a:solidFill>
                  <a:srgbClr val="00B050"/>
                </a:solidFill>
              </a:rPr>
              <a:t>- عندما تكون القوى لها الاتجاه نفسه  فان محصلة القوى تكون مجموع </a:t>
            </a:r>
            <a:r>
              <a:rPr lang="ar-IQ" dirty="0" err="1" smtClean="0">
                <a:solidFill>
                  <a:srgbClr val="00B050"/>
                </a:solidFill>
              </a:rPr>
              <a:t>القوتان ..</a:t>
            </a:r>
            <a:endParaRPr lang="ar-IQ" sz="2400" dirty="0" smtClean="0">
              <a:solidFill>
                <a:srgbClr val="00B050"/>
              </a:solidFill>
            </a:endParaRPr>
          </a:p>
        </p:txBody>
      </p:sp>
      <p:pic>
        <p:nvPicPr>
          <p:cNvPr id="3" name="صورة 2" descr="تنزيل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140968"/>
            <a:ext cx="3888432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1037" y="980728"/>
            <a:ext cx="7781925" cy="51962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تنزي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4680520" cy="504056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5580112" y="1916832"/>
            <a:ext cx="295232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dirty="0" smtClean="0"/>
              <a:t>”القوة </a:t>
            </a:r>
            <a:r>
              <a:rPr lang="ar-IQ" sz="2400" dirty="0" err="1" smtClean="0"/>
              <a:t>المتزنه</a:t>
            </a:r>
            <a:r>
              <a:rPr lang="ar-IQ" sz="2400" dirty="0" smtClean="0"/>
              <a:t> </a:t>
            </a:r>
            <a:r>
              <a:rPr lang="ar-IQ" sz="2400" dirty="0" err="1" smtClean="0"/>
              <a:t>”</a:t>
            </a:r>
            <a:endParaRPr lang="ar-IQ" sz="2400" dirty="0"/>
          </a:p>
        </p:txBody>
      </p:sp>
      <p:sp>
        <p:nvSpPr>
          <p:cNvPr id="4" name="مربع نص 3"/>
          <p:cNvSpPr txBox="1"/>
          <p:nvPr/>
        </p:nvSpPr>
        <p:spPr>
          <a:xfrm>
            <a:off x="5724128" y="4365104"/>
            <a:ext cx="223224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dirty="0" smtClean="0"/>
              <a:t>”</a:t>
            </a:r>
            <a:r>
              <a:rPr lang="ar-IQ" sz="2400" dirty="0" smtClean="0"/>
              <a:t>القوة الغير </a:t>
            </a:r>
            <a:r>
              <a:rPr lang="ar-IQ" sz="2400" dirty="0" err="1" smtClean="0"/>
              <a:t>متزنه</a:t>
            </a:r>
            <a:r>
              <a:rPr lang="ar-IQ" sz="2400" dirty="0" smtClean="0"/>
              <a:t> </a:t>
            </a:r>
            <a:r>
              <a:rPr lang="ar-IQ" sz="2400" dirty="0" err="1" smtClean="0"/>
              <a:t>”</a:t>
            </a:r>
            <a:endParaRPr lang="ar-IQ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3-10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772816"/>
            <a:ext cx="6076950" cy="4562475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611560" y="836712"/>
            <a:ext cx="820891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dirty="0" smtClean="0">
                <a:solidFill>
                  <a:srgbClr val="FF0000"/>
                </a:solidFill>
              </a:rPr>
              <a:t>قوة </a:t>
            </a:r>
            <a:r>
              <a:rPr lang="ar-IQ" sz="2400" dirty="0" err="1" smtClean="0">
                <a:solidFill>
                  <a:srgbClr val="FF0000"/>
                </a:solidFill>
              </a:rPr>
              <a:t>الطفو </a:t>
            </a:r>
            <a:r>
              <a:rPr lang="ar-IQ" sz="2400" dirty="0" smtClean="0">
                <a:solidFill>
                  <a:srgbClr val="FF0000"/>
                </a:solidFill>
              </a:rPr>
              <a:t>:</a:t>
            </a:r>
            <a:r>
              <a:rPr lang="ar-IQ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هي قوة دفع السائل للأجسام المغمورة فيه غمرا جزئيا او كليا  وتتجه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شاقوليا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نحو </a:t>
            </a:r>
            <a:r>
              <a:rPr lang="ar-IQ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الاعلى .</a:t>
            </a:r>
            <a:r>
              <a:rPr lang="ar-IQ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ar-IQ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تنزيل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852936"/>
            <a:ext cx="3096344" cy="2952328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3203848" y="908720"/>
            <a:ext cx="5760640" cy="16619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2400" dirty="0" smtClean="0">
                <a:solidFill>
                  <a:schemeClr val="accent3"/>
                </a:solidFill>
              </a:rPr>
              <a:t>مــبدأ </a:t>
            </a:r>
            <a:r>
              <a:rPr lang="ar-IQ" sz="2400" dirty="0" err="1" smtClean="0">
                <a:solidFill>
                  <a:schemeClr val="accent3"/>
                </a:solidFill>
              </a:rPr>
              <a:t>أرخـميدس</a:t>
            </a:r>
            <a:r>
              <a:rPr lang="ar-IQ" sz="2400" dirty="0" smtClean="0">
                <a:solidFill>
                  <a:schemeClr val="accent3"/>
                </a:solidFill>
              </a:rPr>
              <a:t> </a:t>
            </a:r>
          </a:p>
          <a:p>
            <a:endParaRPr lang="ar-IQ" dirty="0" smtClean="0"/>
          </a:p>
          <a:p>
            <a:r>
              <a:rPr lang="ar-IQ" sz="2000" dirty="0" smtClean="0"/>
              <a:t>ان قـوة الطـفو المـؤثرة في جسم مغمور في سـائل او غاز هي قـوة مـتجهه الى الاعلى و مقدارها يساوي وزن كـمية السائل او الغاز التي ازاحها </a:t>
            </a:r>
            <a:r>
              <a:rPr lang="ar-IQ" sz="2000" dirty="0" err="1" smtClean="0"/>
              <a:t>السائل .</a:t>
            </a:r>
            <a:r>
              <a:rPr lang="ar-IQ" sz="2000" dirty="0" smtClean="0"/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1258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8208912" cy="583264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EGsa8s2WwAAPiN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3168352" cy="3960440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3851920" y="2132856"/>
            <a:ext cx="4608512" cy="184665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800" dirty="0" smtClean="0">
                <a:solidFill>
                  <a:srgbClr val="FF0000"/>
                </a:solidFill>
              </a:rPr>
              <a:t> أي جسم مغــمور في سائل تؤثر </a:t>
            </a:r>
            <a:r>
              <a:rPr lang="ar-IQ" sz="2800" dirty="0" err="1" smtClean="0">
                <a:solidFill>
                  <a:srgbClr val="FF0000"/>
                </a:solidFill>
              </a:rPr>
              <a:t>به</a:t>
            </a:r>
            <a:r>
              <a:rPr lang="ar-IQ" sz="2800" dirty="0" smtClean="0">
                <a:solidFill>
                  <a:srgbClr val="FF0000"/>
                </a:solidFill>
              </a:rPr>
              <a:t> </a:t>
            </a:r>
            <a:r>
              <a:rPr lang="ar-IQ" sz="2800" dirty="0" err="1" smtClean="0">
                <a:solidFill>
                  <a:srgbClr val="FF0000"/>
                </a:solidFill>
              </a:rPr>
              <a:t>قوتان :</a:t>
            </a:r>
            <a:endParaRPr lang="ar-IQ" sz="2800" dirty="0" smtClean="0">
              <a:solidFill>
                <a:srgbClr val="FF0000"/>
              </a:solidFill>
            </a:endParaRPr>
          </a:p>
          <a:p>
            <a:endParaRPr lang="ar-IQ" dirty="0" smtClean="0"/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v"/>
            </a:pPr>
            <a:r>
              <a:rPr lang="ar-IQ" sz="2000" dirty="0" smtClean="0"/>
              <a:t>وزن الجسم وهو قوة متجهه نحو الاسفل 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v"/>
            </a:pPr>
            <a:r>
              <a:rPr lang="ar-IQ" sz="2000" dirty="0" smtClean="0"/>
              <a:t>قوة الطفو وهي قوة متجهه نحو </a:t>
            </a:r>
            <a:r>
              <a:rPr lang="ar-IQ" sz="2000" dirty="0" err="1" smtClean="0"/>
              <a:t>الاعلى  .</a:t>
            </a:r>
            <a:endParaRPr lang="ar-IQ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شكل بيضاوي 2"/>
          <p:cNvSpPr/>
          <p:nvPr/>
        </p:nvSpPr>
        <p:spPr>
          <a:xfrm>
            <a:off x="1763688" y="4509120"/>
            <a:ext cx="5040560" cy="165618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IQ" dirty="0" smtClean="0">
                <a:solidFill>
                  <a:schemeClr val="tx1"/>
                </a:solidFill>
              </a:rPr>
              <a:t>من خلال قانون الكثافة يمكننا تحديد امكانية طفو او انغمار جسم </a:t>
            </a:r>
            <a:r>
              <a:rPr lang="ar-IQ" dirty="0" err="1" smtClean="0">
                <a:solidFill>
                  <a:schemeClr val="tx1"/>
                </a:solidFill>
              </a:rPr>
              <a:t>ما ...</a:t>
            </a:r>
            <a:r>
              <a:rPr lang="ar-IQ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5" name="صورة 4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052736"/>
            <a:ext cx="5760640" cy="280831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7th grade oloom jor unit-1-1 tafo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6309319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323528" y="1052736"/>
            <a:ext cx="842493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2400" dirty="0" smtClean="0"/>
              <a:t>الاتزان الحراري</a:t>
            </a:r>
          </a:p>
          <a:p>
            <a:pPr algn="ctr"/>
            <a:r>
              <a:rPr lang="ar-IQ" sz="2400" dirty="0" smtClean="0"/>
              <a:t>هو الحالة التي تتساوى فيها حرارة جسمين عندما يكونان في تماس حراري مع </a:t>
            </a:r>
            <a:r>
              <a:rPr lang="ar-IQ" sz="2400" dirty="0" err="1" smtClean="0"/>
              <a:t>بعضهما .</a:t>
            </a:r>
            <a:r>
              <a:rPr lang="ar-IQ" sz="2400" dirty="0" smtClean="0"/>
              <a:t> </a:t>
            </a:r>
            <a:endParaRPr lang="ar-IQ" sz="2400" dirty="0"/>
          </a:p>
        </p:txBody>
      </p:sp>
      <p:pic>
        <p:nvPicPr>
          <p:cNvPr id="4" name="صورة 3" descr="imag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56992"/>
            <a:ext cx="8018368" cy="27004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67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556792"/>
            <a:ext cx="7776864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331640" y="980728"/>
            <a:ext cx="734481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IQ" sz="2400" dirty="0" smtClean="0">
                <a:solidFill>
                  <a:srgbClr val="FF0000"/>
                </a:solidFill>
              </a:rPr>
              <a:t>درجة </a:t>
            </a:r>
            <a:r>
              <a:rPr lang="ar-IQ" sz="2400" dirty="0" err="1" smtClean="0">
                <a:solidFill>
                  <a:srgbClr val="FF0000"/>
                </a:solidFill>
              </a:rPr>
              <a:t>الحرارة </a:t>
            </a:r>
            <a:r>
              <a:rPr lang="ar-IQ" sz="2400" dirty="0" smtClean="0">
                <a:solidFill>
                  <a:srgbClr val="FF0000"/>
                </a:solidFill>
              </a:rPr>
              <a:t>: </a:t>
            </a:r>
            <a:r>
              <a:rPr lang="ar-IQ" sz="2400" dirty="0" smtClean="0"/>
              <a:t>مقياسا لمعدل الطاقة الحركية </a:t>
            </a:r>
            <a:r>
              <a:rPr lang="ar-IQ" sz="2400" dirty="0" err="1" smtClean="0"/>
              <a:t>لجسمات</a:t>
            </a:r>
            <a:r>
              <a:rPr lang="ar-IQ" sz="2400" dirty="0" smtClean="0"/>
              <a:t> </a:t>
            </a:r>
            <a:r>
              <a:rPr lang="ar-IQ" sz="2400" dirty="0" smtClean="0"/>
              <a:t>جسم معين </a:t>
            </a:r>
          </a:p>
          <a:p>
            <a:endParaRPr lang="ar-IQ" sz="2400" dirty="0" smtClean="0"/>
          </a:p>
          <a:p>
            <a:r>
              <a:rPr lang="ar-IQ" sz="2400" dirty="0" smtClean="0">
                <a:solidFill>
                  <a:srgbClr val="FF0000"/>
                </a:solidFill>
              </a:rPr>
              <a:t>الطاقة </a:t>
            </a:r>
            <a:r>
              <a:rPr lang="ar-IQ" sz="2400" dirty="0" err="1" smtClean="0">
                <a:solidFill>
                  <a:srgbClr val="FF0000"/>
                </a:solidFill>
              </a:rPr>
              <a:t>الحرارية </a:t>
            </a:r>
            <a:r>
              <a:rPr lang="ar-IQ" sz="2400" dirty="0" smtClean="0">
                <a:solidFill>
                  <a:srgbClr val="FF0000"/>
                </a:solidFill>
              </a:rPr>
              <a:t>:</a:t>
            </a:r>
            <a:r>
              <a:rPr lang="ar-IQ" sz="2400" dirty="0" smtClean="0"/>
              <a:t>مجموع الطاقات </a:t>
            </a:r>
            <a:r>
              <a:rPr lang="ar-IQ" sz="2400" dirty="0" err="1" smtClean="0"/>
              <a:t>للجسيمات ...</a:t>
            </a:r>
            <a:endParaRPr lang="ar-IQ" sz="2400" dirty="0">
              <a:solidFill>
                <a:srgbClr val="FF0000"/>
              </a:solidFill>
            </a:endParaRPr>
          </a:p>
        </p:txBody>
      </p:sp>
      <p:pic>
        <p:nvPicPr>
          <p:cNvPr id="3" name="صورة 2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780928"/>
            <a:ext cx="6696743" cy="3233514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268760"/>
            <a:ext cx="5826467" cy="481084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حضري">
  <a:themeElements>
    <a:clrScheme name="حضري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حضري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حضري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531</TotalTime>
  <Words>724</Words>
  <Application>Microsoft Office PowerPoint</Application>
  <PresentationFormat>عرض على الشاشة (3:4)‏</PresentationFormat>
  <Paragraphs>98</Paragraphs>
  <Slides>32</Slides>
  <Notes>1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32</vt:i4>
      </vt:variant>
    </vt:vector>
  </HeadingPairs>
  <TitlesOfParts>
    <vt:vector size="33" baseType="lpstr">
      <vt:lpstr>حضري</vt:lpstr>
      <vt:lpstr>الذرات والعناصر والمركبات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الأيــــــــون والجـــزيء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  <vt:lpstr>الشريحة 27</vt:lpstr>
      <vt:lpstr>الشريحة 28</vt:lpstr>
      <vt:lpstr>الشريحة 29</vt:lpstr>
      <vt:lpstr>الشريحة 30</vt:lpstr>
      <vt:lpstr>الشريحة 31</vt:lpstr>
      <vt:lpstr>الشريحة 32</vt:lpstr>
    </vt:vector>
  </TitlesOfParts>
  <Company>SACC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Maher Fattouh</dc:creator>
  <cp:lastModifiedBy>Maher Fattouh</cp:lastModifiedBy>
  <cp:revision>49</cp:revision>
  <dcterms:created xsi:type="dcterms:W3CDTF">2019-10-21T13:49:48Z</dcterms:created>
  <dcterms:modified xsi:type="dcterms:W3CDTF">2020-01-11T17:16:18Z</dcterms:modified>
</cp:coreProperties>
</file>