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7"/>
  </p:notesMasterIdLst>
  <p:sldIdLst>
    <p:sldId id="357" r:id="rId2"/>
    <p:sldId id="256" r:id="rId3"/>
    <p:sldId id="334" r:id="rId4"/>
    <p:sldId id="335" r:id="rId5"/>
    <p:sldId id="336" r:id="rId6"/>
    <p:sldId id="337" r:id="rId7"/>
    <p:sldId id="338" r:id="rId8"/>
    <p:sldId id="339" r:id="rId9"/>
    <p:sldId id="340" r:id="rId10"/>
    <p:sldId id="341" r:id="rId11"/>
    <p:sldId id="345" r:id="rId12"/>
    <p:sldId id="346" r:id="rId13"/>
    <p:sldId id="359" r:id="rId14"/>
    <p:sldId id="355" r:id="rId15"/>
    <p:sldId id="358" r:id="rId16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>
        <p:scale>
          <a:sx n="50" d="100"/>
          <a:sy n="50" d="100"/>
        </p:scale>
        <p:origin x="-195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JO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BAE61119-1687-4CAD-A120-CBA37707CCF1}" type="datetimeFigureOut">
              <a:rPr lang="ar-JO" smtClean="0"/>
              <a:pPr/>
              <a:t>13/09/1441</a:t>
            </a:fld>
            <a:endParaRPr lang="ar-JO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JO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JO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JO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7CBCB3C9-DA52-4A8E-AECC-848A3D656265}" type="slidenum">
              <a:rPr lang="ar-JO" smtClean="0"/>
              <a:pPr/>
              <a:t>‹#›</a:t>
            </a:fld>
            <a:endParaRPr lang="ar-J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9D487-3134-4685-ACEE-8A061569E357}" type="datetime8">
              <a:rPr lang="ar-JO" smtClean="0"/>
              <a:pPr/>
              <a:t>05 أيار، 20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إعداد وتصميم المعلمة : فايدة أبو عاذرة </a:t>
            </a:r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607B5-244A-4B7C-A97E-34B2C6982AE6}" type="datetime8">
              <a:rPr lang="ar-JO" smtClean="0"/>
              <a:pPr/>
              <a:t>05 أيار، 20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إعداد وتصميم المعلمة : فايدة أبو عاذرة </a:t>
            </a:r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1114C-F107-447B-BEB3-F88718EB4419}" type="datetime8">
              <a:rPr lang="ar-JO" smtClean="0"/>
              <a:pPr/>
              <a:t>05 أيار، 20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إعداد وتصميم المعلمة : فايدة أبو عاذرة </a:t>
            </a:r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13321-E568-4D2B-B719-710C9326EE01}" type="datetime8">
              <a:rPr lang="ar-JO" smtClean="0"/>
              <a:pPr/>
              <a:t>05 أيار، 20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إعداد وتصميم المعلمة : فايدة أبو عاذرة </a:t>
            </a:r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9102-BD7E-42FF-9E39-43DBE571F833}" type="datetime8">
              <a:rPr lang="ar-JO" smtClean="0"/>
              <a:pPr/>
              <a:t>05 أيار، 20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إعداد وتصميم المعلمة : فايدة أبو عاذرة </a:t>
            </a:r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F5D45-9DD3-4AB5-943E-D369ADA9A845}" type="datetime8">
              <a:rPr lang="ar-JO" smtClean="0"/>
              <a:pPr/>
              <a:t>05 أيار، 20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إعداد وتصميم المعلمة : فايدة أبو عاذرة </a:t>
            </a:r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246A-47AA-4FE9-B41B-47BA0ABDAD43}" type="datetime8">
              <a:rPr lang="ar-JO" smtClean="0"/>
              <a:pPr/>
              <a:t>05 أيار، 20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إعداد وتصميم المعلمة : فايدة أبو عاذرة </a:t>
            </a:r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4AC17-A630-40FC-9A42-4095C03FCD82}" type="datetime8">
              <a:rPr lang="ar-JO" smtClean="0"/>
              <a:pPr/>
              <a:t>05 أيار، 20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إعداد وتصميم المعلمة : فايدة أبو عاذرة </a:t>
            </a:r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الرمز لإضافة صورة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2BEA1-BCFD-4F4A-BB23-D0AE2E0B8D99}" type="datetime8">
              <a:rPr lang="ar-JO" smtClean="0"/>
              <a:pPr/>
              <a:t>05 أيار، 20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إعداد وتصميم المعلمة : فايدة أبو عاذرة </a:t>
            </a:r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C8294-90EF-461B-871B-A0F0F61336FB}" type="datetime8">
              <a:rPr lang="ar-JO" smtClean="0"/>
              <a:pPr/>
              <a:t>05 أيار، 20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إعداد وتصميم المعلمة : فايدة أبو عاذرة </a:t>
            </a:r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8A400-F3A6-4FDB-9CC1-D9D28E32EA7B}" type="datetime8">
              <a:rPr lang="ar-JO" smtClean="0"/>
              <a:pPr/>
              <a:t>05 أيار، 20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إعداد وتصميم المعلمة : فايدة أبو عاذرة </a:t>
            </a:r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9EF37D-91AF-4F4B-8F57-6DD959A7A13C}" type="datetime8">
              <a:rPr lang="ar-JO" smtClean="0"/>
              <a:pPr/>
              <a:t>05 أيار، 20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ar-SA" smtClean="0"/>
              <a:t>إعداد وتصميم المعلمة : فايدة أبو عاذرة </a:t>
            </a:r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hf hdr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5.wav"/><Relationship Id="rId4" Type="http://schemas.openxmlformats.org/officeDocument/2006/relationships/audio" Target="../media/audio4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9D487-3134-4685-ACEE-8A061569E357}" type="datetime8">
              <a:rPr lang="ar-JO" smtClean="0"/>
              <a:pPr/>
              <a:t>05 أيار، 20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smtClean="0"/>
              <a:t>إعداد وتصميم المعلمة : فايدة أبو عاذرة </a:t>
            </a:r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1</a:t>
            </a:fld>
            <a:endParaRPr lang="ar-SA"/>
          </a:p>
        </p:txBody>
      </p:sp>
      <p:sp>
        <p:nvSpPr>
          <p:cNvPr id="12" name="مربع نص 11"/>
          <p:cNvSpPr txBox="1"/>
          <p:nvPr/>
        </p:nvSpPr>
        <p:spPr>
          <a:xfrm>
            <a:off x="830383" y="692696"/>
            <a:ext cx="7645042" cy="107721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ar-JO" sz="3200" b="1" dirty="0" err="1" smtClean="0"/>
              <a:t>مشروع </a:t>
            </a:r>
            <a:r>
              <a:rPr lang="ar-JO" sz="3200" b="1" dirty="0" smtClean="0"/>
              <a:t>( نلعب </a:t>
            </a:r>
            <a:r>
              <a:rPr lang="ar-JO" sz="3200" b="1" dirty="0" err="1" smtClean="0"/>
              <a:t>ونتعلّم ) </a:t>
            </a:r>
            <a:r>
              <a:rPr lang="ar-JO" sz="3200" b="1" dirty="0" smtClean="0"/>
              <a:t>– في درس كان وأخواتها  لمادة</a:t>
            </a:r>
          </a:p>
          <a:p>
            <a:pPr algn="ctr"/>
            <a:r>
              <a:rPr lang="ar-JO" sz="3200" b="1" dirty="0" smtClean="0"/>
              <a:t>  اللغة العربية للصف السادس</a:t>
            </a:r>
            <a:endParaRPr lang="ar-JO" sz="3200" b="1" dirty="0"/>
          </a:p>
        </p:txBody>
      </p:sp>
      <p:sp>
        <p:nvSpPr>
          <p:cNvPr id="13" name="مربع نص 12"/>
          <p:cNvSpPr txBox="1"/>
          <p:nvPr/>
        </p:nvSpPr>
        <p:spPr>
          <a:xfrm>
            <a:off x="1547664" y="2276872"/>
            <a:ext cx="6696744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endParaRPr lang="ar-JO" sz="2800" b="1" dirty="0" smtClean="0"/>
          </a:p>
          <a:p>
            <a:pPr algn="ctr"/>
            <a:endParaRPr lang="ar-JO" sz="2800" b="1" dirty="0" smtClean="0"/>
          </a:p>
          <a:p>
            <a:pPr algn="ctr"/>
            <a:r>
              <a:rPr lang="ar-JO" sz="2800" b="1" dirty="0" smtClean="0"/>
              <a:t>إعداد وتصميم </a:t>
            </a:r>
            <a:r>
              <a:rPr lang="ar-JO" sz="2800" b="1" dirty="0" err="1" smtClean="0"/>
              <a:t>المعلمة </a:t>
            </a:r>
            <a:r>
              <a:rPr lang="ar-JO" sz="2800" b="1" dirty="0" smtClean="0"/>
              <a:t>: فايدة أبو عاذرة </a:t>
            </a:r>
            <a:endParaRPr lang="ar-JO" sz="2800" b="1" dirty="0"/>
          </a:p>
        </p:txBody>
      </p:sp>
      <p:sp>
        <p:nvSpPr>
          <p:cNvPr id="14" name="سهم إلى اليسار 13">
            <a:hlinkClick r:id="" action="ppaction://hlinkshowjump?jump=nextslide"/>
          </p:cNvPr>
          <p:cNvSpPr/>
          <p:nvPr/>
        </p:nvSpPr>
        <p:spPr>
          <a:xfrm>
            <a:off x="2987824" y="4653136"/>
            <a:ext cx="3600400" cy="1512168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JO" sz="4000" b="1" dirty="0" smtClean="0"/>
              <a:t>إلى اللعبة </a:t>
            </a:r>
            <a:endParaRPr lang="ar-JO" sz="4000" b="1" dirty="0"/>
          </a:p>
        </p:txBody>
      </p:sp>
    </p:spTree>
  </p:cSld>
  <p:clrMapOvr>
    <a:masterClrMapping/>
  </p:clrMapOvr>
  <p:transition advClick="0">
    <p:sndAc>
      <p:stSnd>
        <p:snd r:embed="rId2" name="coi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AutoShape 15"/>
          <p:cNvSpPr>
            <a:spLocks noChangeArrowheads="1"/>
          </p:cNvSpPr>
          <p:nvPr/>
        </p:nvSpPr>
        <p:spPr bwMode="auto">
          <a:xfrm rot="10800000">
            <a:off x="2771799" y="2131418"/>
            <a:ext cx="936103" cy="472658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973 w 21600"/>
              <a:gd name="T13" fmla="*/ 4973 h 21600"/>
              <a:gd name="T14" fmla="*/ 16627 w 21600"/>
              <a:gd name="T15" fmla="*/ 1662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6345" y="21600"/>
                </a:lnTo>
                <a:lnTo>
                  <a:pt x="15255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33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043608" y="620688"/>
            <a:ext cx="4537075" cy="28082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ar-JO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979092" y="1123355"/>
            <a:ext cx="2374900" cy="1368425"/>
          </a:xfrm>
          <a:prstGeom prst="rect">
            <a:avLst/>
          </a:prstGeom>
          <a:solidFill>
            <a:schemeClr val="bg1"/>
          </a:solidFill>
          <a:ln w="152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>
            <a:off x="2267744" y="1628800"/>
            <a:ext cx="1800225" cy="15430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575550" y="4889500"/>
            <a:ext cx="1028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000"/>
          </a:p>
        </p:txBody>
      </p:sp>
      <p:grpSp>
        <p:nvGrpSpPr>
          <p:cNvPr id="15" name="Group 13"/>
          <p:cNvGrpSpPr>
            <a:grpSpLocks/>
          </p:cNvGrpSpPr>
          <p:nvPr/>
        </p:nvGrpSpPr>
        <p:grpSpPr bwMode="auto">
          <a:xfrm>
            <a:off x="323528" y="5778500"/>
            <a:ext cx="1079500" cy="1079500"/>
            <a:chOff x="975" y="2931"/>
            <a:chExt cx="1089" cy="1089"/>
          </a:xfrm>
        </p:grpSpPr>
        <p:sp>
          <p:nvSpPr>
            <p:cNvPr id="16" name="Oval 8"/>
            <p:cNvSpPr>
              <a:spLocks noChangeArrowheads="1"/>
            </p:cNvSpPr>
            <p:nvPr/>
          </p:nvSpPr>
          <p:spPr bwMode="auto">
            <a:xfrm>
              <a:off x="975" y="2931"/>
              <a:ext cx="1089" cy="108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ar-JO"/>
            </a:p>
          </p:txBody>
        </p:sp>
        <p:sp>
          <p:nvSpPr>
            <p:cNvPr id="17" name="Freeform 9"/>
            <p:cNvSpPr>
              <a:spLocks/>
            </p:cNvSpPr>
            <p:nvPr/>
          </p:nvSpPr>
          <p:spPr bwMode="auto">
            <a:xfrm>
              <a:off x="1020" y="3224"/>
              <a:ext cx="977" cy="123"/>
            </a:xfrm>
            <a:custGeom>
              <a:avLst/>
              <a:gdLst>
                <a:gd name="T0" fmla="*/ 0 w 953"/>
                <a:gd name="T1" fmla="*/ 28 h 144"/>
                <a:gd name="T2" fmla="*/ 489 w 953"/>
                <a:gd name="T3" fmla="*/ 85 h 144"/>
                <a:gd name="T4" fmla="*/ 1027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 flipV="1">
              <a:off x="1045" y="3657"/>
              <a:ext cx="917" cy="129"/>
            </a:xfrm>
            <a:custGeom>
              <a:avLst/>
              <a:gdLst>
                <a:gd name="T0" fmla="*/ 0 w 953"/>
                <a:gd name="T1" fmla="*/ 33 h 144"/>
                <a:gd name="T2" fmla="*/ 404 w 953"/>
                <a:gd name="T3" fmla="*/ 98 h 144"/>
                <a:gd name="T4" fmla="*/ 849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9" name="Line 11"/>
            <p:cNvSpPr>
              <a:spLocks noChangeShapeType="1"/>
            </p:cNvSpPr>
            <p:nvPr/>
          </p:nvSpPr>
          <p:spPr bwMode="auto">
            <a:xfrm flipH="1">
              <a:off x="1516" y="2931"/>
              <a:ext cx="3" cy="108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20" name="Freeform 12"/>
            <p:cNvSpPr>
              <a:spLocks/>
            </p:cNvSpPr>
            <p:nvPr/>
          </p:nvSpPr>
          <p:spPr bwMode="auto">
            <a:xfrm>
              <a:off x="975" y="3475"/>
              <a:ext cx="1089" cy="46"/>
            </a:xfrm>
            <a:custGeom>
              <a:avLst/>
              <a:gdLst>
                <a:gd name="T0" fmla="*/ 0 w 1195"/>
                <a:gd name="T1" fmla="*/ 5 h 54"/>
                <a:gd name="T2" fmla="*/ 412 w 1195"/>
                <a:gd name="T3" fmla="*/ 33 h 54"/>
                <a:gd name="T4" fmla="*/ 824 w 1195"/>
                <a:gd name="T5" fmla="*/ 5 h 54"/>
                <a:gd name="T6" fmla="*/ 892 w 1195"/>
                <a:gd name="T7" fmla="*/ 5 h 5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95"/>
                <a:gd name="T13" fmla="*/ 0 h 54"/>
                <a:gd name="T14" fmla="*/ 1195 w 1195"/>
                <a:gd name="T15" fmla="*/ 54 h 5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95" h="54">
                  <a:moveTo>
                    <a:pt x="0" y="8"/>
                  </a:moveTo>
                  <a:cubicBezTo>
                    <a:pt x="181" y="31"/>
                    <a:pt x="363" y="54"/>
                    <a:pt x="544" y="54"/>
                  </a:cubicBezTo>
                  <a:cubicBezTo>
                    <a:pt x="725" y="54"/>
                    <a:pt x="983" y="16"/>
                    <a:pt x="1089" y="8"/>
                  </a:cubicBezTo>
                  <a:cubicBezTo>
                    <a:pt x="1195" y="0"/>
                    <a:pt x="1187" y="4"/>
                    <a:pt x="1179" y="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</p:grpSp>
      <p:sp>
        <p:nvSpPr>
          <p:cNvPr id="21" name="AutoShape 6"/>
          <p:cNvSpPr>
            <a:spLocks noChangeArrowheads="1"/>
          </p:cNvSpPr>
          <p:nvPr/>
        </p:nvSpPr>
        <p:spPr bwMode="auto">
          <a:xfrm flipV="1">
            <a:off x="2266430" y="1483718"/>
            <a:ext cx="1800225" cy="17272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23" name="عنصر نائب للتاريخ 22"/>
          <p:cNvSpPr>
            <a:spLocks noGrp="1"/>
          </p:cNvSpPr>
          <p:nvPr>
            <p:ph type="dt" sz="half" idx="10"/>
          </p:nvPr>
        </p:nvSpPr>
        <p:spPr>
          <a:xfrm>
            <a:off x="6660232" y="6492875"/>
            <a:ext cx="2133600" cy="365125"/>
          </a:xfrm>
        </p:spPr>
        <p:txBody>
          <a:bodyPr/>
          <a:lstStyle/>
          <a:p>
            <a:fld id="{E8896698-44FA-452C-9589-A83152409B9F}" type="datetime8">
              <a:rPr lang="ar-JO" smtClean="0"/>
              <a:pPr/>
              <a:t>05 أيار، 20</a:t>
            </a:fld>
            <a:endParaRPr lang="ar-SA" dirty="0"/>
          </a:p>
        </p:txBody>
      </p:sp>
      <p:sp>
        <p:nvSpPr>
          <p:cNvPr id="24" name="عنصر نائب لرقم الشريحة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2</a:t>
            </a:fld>
            <a:endParaRPr lang="ar-SA"/>
          </a:p>
        </p:txBody>
      </p:sp>
      <p:sp>
        <p:nvSpPr>
          <p:cNvPr id="25" name="عنصر نائب للتذييل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dirty="0" smtClean="0"/>
              <a:t>إعداد وتصميم </a:t>
            </a:r>
            <a:r>
              <a:rPr lang="ar-SA" dirty="0" err="1" smtClean="0"/>
              <a:t>المعلمة </a:t>
            </a:r>
            <a:r>
              <a:rPr lang="ar-SA" dirty="0" smtClean="0"/>
              <a:t>: فايدة أبو عاذرة </a:t>
            </a:r>
            <a:endParaRPr lang="ar-SA" dirty="0"/>
          </a:p>
        </p:txBody>
      </p:sp>
      <p:sp>
        <p:nvSpPr>
          <p:cNvPr id="31" name="مستطيل مستدير الزوايا 30"/>
          <p:cNvSpPr/>
          <p:nvPr/>
        </p:nvSpPr>
        <p:spPr>
          <a:xfrm>
            <a:off x="4751512" y="3645024"/>
            <a:ext cx="4392488" cy="79208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JO" sz="3200" b="1" dirty="0" smtClean="0">
                <a:solidFill>
                  <a:schemeClr val="tx1"/>
                </a:solidFill>
              </a:rPr>
              <a:t>تدخل كان </a:t>
            </a:r>
            <a:r>
              <a:rPr lang="ar-JO" sz="3200" b="1" dirty="0" err="1" smtClean="0">
                <a:solidFill>
                  <a:schemeClr val="tx1"/>
                </a:solidFill>
              </a:rPr>
              <a:t>واخواتها</a:t>
            </a:r>
            <a:r>
              <a:rPr lang="ar-JO" sz="3200" b="1" dirty="0" smtClean="0">
                <a:solidFill>
                  <a:schemeClr val="tx1"/>
                </a:solidFill>
              </a:rPr>
              <a:t> على</a:t>
            </a:r>
            <a:endParaRPr lang="en-US" sz="3200" dirty="0" smtClean="0">
              <a:solidFill>
                <a:schemeClr val="tx1"/>
              </a:solidFill>
            </a:endParaRPr>
          </a:p>
          <a:p>
            <a:pPr algn="ctr"/>
            <a:endParaRPr lang="ar-JO" dirty="0"/>
          </a:p>
        </p:txBody>
      </p:sp>
      <p:sp>
        <p:nvSpPr>
          <p:cNvPr id="32" name="مستطيل مستدير الزوايا 31">
            <a:hlinkClick r:id="" action="ppaction://noaction" highlightClick="1"/>
          </p:cNvPr>
          <p:cNvSpPr/>
          <p:nvPr/>
        </p:nvSpPr>
        <p:spPr>
          <a:xfrm>
            <a:off x="7380312" y="4725144"/>
            <a:ext cx="1512168" cy="11521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JO" sz="2400" b="1" dirty="0" smtClean="0">
                <a:solidFill>
                  <a:schemeClr val="tx1"/>
                </a:solidFill>
              </a:rPr>
              <a:t>الجملة الاسمية</a:t>
            </a:r>
            <a:endParaRPr lang="ar-JO" sz="2400" b="1" dirty="0">
              <a:solidFill>
                <a:schemeClr val="tx1"/>
              </a:solidFill>
            </a:endParaRPr>
          </a:p>
        </p:txBody>
      </p:sp>
      <p:sp>
        <p:nvSpPr>
          <p:cNvPr id="35" name="مستطيل مستدير الزوايا 34"/>
          <p:cNvSpPr/>
          <p:nvPr/>
        </p:nvSpPr>
        <p:spPr>
          <a:xfrm>
            <a:off x="5436096" y="4725144"/>
            <a:ext cx="1512168" cy="115212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JO" sz="2800" b="1" dirty="0" smtClean="0">
                <a:solidFill>
                  <a:schemeClr val="tx1"/>
                </a:solidFill>
              </a:rPr>
              <a:t>الجملة الفعلية </a:t>
            </a:r>
            <a:endParaRPr lang="ar-JO" sz="2800" b="1" dirty="0">
              <a:solidFill>
                <a:schemeClr val="tx1"/>
              </a:solidFill>
            </a:endParaRPr>
          </a:p>
        </p:txBody>
      </p:sp>
      <p:sp>
        <p:nvSpPr>
          <p:cNvPr id="29" name="سهم إلى اليمين 28">
            <a:hlinkClick r:id="" action="ppaction://hlinkshowjump?jump=nextslide"/>
          </p:cNvPr>
          <p:cNvSpPr/>
          <p:nvPr/>
        </p:nvSpPr>
        <p:spPr>
          <a:xfrm>
            <a:off x="7308304" y="5993904"/>
            <a:ext cx="1835696" cy="864096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JO" sz="2400" b="1" dirty="0" smtClean="0"/>
              <a:t>السّؤال التالي </a:t>
            </a:r>
            <a:endParaRPr lang="ar-JO" sz="2400" b="1" dirty="0"/>
          </a:p>
        </p:txBody>
      </p:sp>
    </p:spTree>
  </p:cSld>
  <p:clrMapOvr>
    <a:masterClrMapping/>
  </p:clrMapOvr>
  <p:transition advClick="0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7.40741E-7 C -0.00104 -0.01713 -0.00121 -0.03079 -0.00503 -0.04653 C -0.00382 -0.10718 -0.02066 -0.13264 0.0132 -0.12662 C 0.01702 -0.10741 0.01823 -0.0882 0.02657 -0.07107 C 0.02795 -0.04676 0.03021 -0.02431 0.0316 -7.40741E-7 C 0.03403 -0.01574 0.03802 -0.0301 0.04323 -0.04445 C 0.04375 -0.04885 0.04375 -0.05348 0.04497 -0.05764 C 0.04549 -0.05973 0.04775 -0.06019 0.04827 -0.06227 C 0.05 -0.06945 0.04983 -0.07732 0.05157 -0.08449 C 0.0533 -0.11158 0.0533 -0.10695 0.05834 -0.12662 C 0.06667 -0.06783 0.05417 -0.15903 0.06163 0.02014 C 0.06181 0.02477 0.06407 0.01134 0.06493 0.00671 C 0.06841 -0.01227 0.06389 -0.00139 0.06997 -0.0132 C 0.07223 -0.03264 0.07292 -0.0507 0.0783 -0.06875 C 0.08212 -0.10718 0.07657 -0.07014 0.08334 -0.09098 C 0.08768 -0.10417 0.08993 -0.11945 0.09323 -0.13334 C 0.09792 -0.12361 0.09792 -0.1132 0.1 -0.10209 C 0.09861 -0.02431 0.09966 -0.03287 0.09497 0.01342 C 0.09254 0.00069 0.08455 -0.00787 0.07986 -0.01991 C 0.07795 -0.03102 0.07309 -0.03866 0.06997 -0.04885 C 0.06181 -0.075 0.06736 -0.06783 0.05157 -0.08889 C 0.04549 -0.11505 0.05556 -0.07454 0.04653 -0.10209 C 0.04566 -0.10486 0.04341 -0.12315 0.04323 -0.12431 C 0.03681 -0.11158 0.03924 -0.09815 0.0349 -0.08658 C 0.03351 -0.08287 0.03056 -0.08079 0.0283 -0.07778 C 0.02518 -0.06111 0.02205 -0.05047 0.01823 -0.03542 C 0.01684 -0.02199 0.01563 -0.00695 0.0099 0.0044 C 0.00278 -0.01482 0.00799 0.00208 0.00486 -0.03542 C 0.004 -0.04514 0.00226 -0.05463 0.00157 -0.06435 C 0.00104 -0.07246 0.00104 -0.08079 1.66667E-6 -0.08889 C -0.00069 -0.09352 -0.00347 -0.10209 -0.00347 -0.10209 C -0.00729 -0.06551 -0.0118 -0.02755 -0.0118 0.00902 " pathEditMode="relative" ptsTypes="fffffffffffffffffffffffffffffff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 -0.00209 C 0.02084 -0.03519 0.00851 -0.08125 0.02396 -0.11528 C 0.02691 -0.13357 0.02778 -0.14977 0.03403 -0.16644 C 0.03542 -0.18287 0.03681 -0.20024 0.04237 -0.21598 C 0.0441 -0.23565 0.05035 -0.25139 0.054 -0.27084 C 0.05799 -0.29236 0.06198 -0.31366 0.06563 -0.33542 C 0.06771 -0.34838 0.0698 -0.36227 0.0724 -0.37524 C 0.07327 -0.37986 0.0757 -0.38866 0.0757 -0.38843 C 0.07813 -0.42315 0.08646 -0.45649 0.08907 -0.49098 C 0.09115 -0.51875 0.09046 -0.55301 0.0974 -0.57986 C 0.09879 -0.59098 0.10105 -0.60209 0.10226 -0.6132 C 0.10782 -0.66551 0.10035 -0.64329 0.10903 -0.66644 C 0.11198 -0.68218 0.11528 -0.6963 0.12066 -0.71088 C 0.12257 -0.72315 0.12414 -0.72662 0.13073 -0.73542 C 0.13369 -0.75255 0.13872 -0.74908 0.15226 -0.75301 C 0.1573 -0.75232 0.16268 -0.75324 0.16737 -0.75093 C 0.16928 -0.75 0.16928 -0.7463 0.17066 -0.74422 C 0.17431 -0.73866 0.17848 -0.7338 0.1823 -0.72871 C 0.18369 -0.72686 0.18403 -0.72385 0.18559 -0.72199 C 0.18855 -0.71852 0.19566 -0.7132 0.19566 -0.71297 C 0.19671 -0.71088 0.19757 -0.70834 0.19896 -0.70649 C 0.20035 -0.70463 0.20278 -0.70417 0.204 -0.70209 C 0.21198 -0.68912 0.20139 -0.69491 0.21407 -0.69098 C 0.23334 -0.69283 0.23525 -0.68797 0.24393 -0.70649 C 0.24653 -0.71204 0.24653 -0.72061 0.2507 -0.72431 C 0.26719 -0.73866 0.24167 -0.71621 0.26233 -0.73542 C 0.26563 -0.73843 0.2724 -0.74422 0.2724 -0.74399 C 0.27882 -0.75718 0.28421 -0.75324 0.29393 -0.74861 C 0.29879 -0.74213 0.30244 -0.73519 0.3073 -0.72871 C 0.30973 -0.71922 0.31233 -0.71088 0.31563 -0.70209 C 0.31823 -0.69514 0.31806 -0.68658 0.32066 -0.67986 C 0.32205 -0.67616 0.32674 -0.67269 0.329 -0.67084 C 0.33785 -0.65301 0.32622 -0.67454 0.33733 -0.65973 C 0.33872 -0.65787 0.33889 -0.6544 0.34063 -0.65301 C 0.34393 -0.65 0.34844 -0.65047 0.35226 -0.64861 C 0.35556 -0.65162 0.35955 -0.65394 0.36233 -0.65764 C 0.36511 -0.66135 0.36702 -0.6669 0.37066 -0.66875 C 0.37344 -0.67014 0.37639 -0.6713 0.379 -0.67315 C 0.38143 -0.675 0.38369 -0.67732 0.38559 -0.67986 C 0.38698 -0.68172 0.38733 -0.68496 0.38907 -0.68635 C 0.39219 -0.68889 0.40452 -0.69537 0.40903 -0.69746 C 0.41233 -0.69885 0.41893 -0.70209 0.41893 -0.70186 C 0.42726 -0.7176 0.43473 -0.71019 0.4507 -0.70857 C 0.45244 -0.70718 0.454 -0.70533 0.45573 -0.70417 C 0.4573 -0.70324 0.45938 -0.70371 0.46059 -0.70209 C 0.46233 -0.69977 0.4625 -0.69584 0.46407 -0.69306 C 0.4665 -0.68889 0.4724 -0.68195 0.4724 -0.68172 C 0.47587 -0.67269 0.47761 -0.6676 0.48403 -0.66204 C 0.48716 -0.64931 0.49011 -0.6294 0.4974 -0.61968 C 0.5 -0.60926 0.50105 -0.59977 0.50573 -0.59098 C 0.50782 -0.57709 0.50816 -0.56459 0.51407 -0.55301 C 0.51719 -0.53403 0.52344 -0.51667 0.53073 -0.5 C 0.53351 -0.49329 0.53369 -0.48843 0.53907 -0.48426 C 0.54254 -0.48149 0.55816 -0.4801 0.55903 -0.47986 C 0.56737 -0.46829 0.57987 -0.47593 0.59063 -0.47084 C 0.59289 -0.47223 0.59532 -0.47361 0.5974 -0.47524 C 0.59914 -0.47662 0.60053 -0.47871 0.60226 -0.47986 C 0.61563 -0.48936 0.59723 -0.47246 0.61407 -0.48658 C 0.62205 -0.49329 0.61875 -0.49329 0.62726 -0.49746 C 0.64115 -0.5044 0.654 -0.51088 0.66737 -0.51991 C 0.68351 -0.51899 0.69966 -0.52061 0.71563 -0.5176 C 0.71962 -0.51713 0.72188 -0.51042 0.7257 -0.50857 C 0.7323 -0.50579 0.729 -0.50718 0.73559 -0.50417 C 0.74323 -0.49399 0.75157 -0.48565 0.75903 -0.47524 C 0.76494 -0.4669 0.76823 -0.45741 0.7757 -0.45093 C 0.77952 -0.44329 0.77761 -0.44607 0.78073 -0.4419 " pathEditMode="relative" rAng="0" ptsTypes="fffffffffffffffffffffffffffffffffffffffffffffffffffffffffffffffffA">
                                      <p:cBhvr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8" y="-37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 0.00393 C 0.00782 -0.02223 0.00799 -0.04838 0.01389 -0.07385 C 0.01494 -0.0882 0.01424 -0.10394 0.02066 -0.11598 C 0.02535 -0.13519 0.02882 -0.15579 0.03559 -0.17385 C 0.03994 -0.22361 0.03421 -0.17223 0.04063 -0.20486 C 0.0441 -0.22246 0.0448 -0.23635 0.05226 -0.25162 C 0.054 -0.27361 0.06198 -0.31783 0.07396 -0.3338 C 0.07848 -0.35301 0.0882 -0.37061 0.09896 -0.38496 C 0.10244 -0.4 0.09757 -0.38287 0.10556 -0.39838 C 0.1066 -0.40024 0.10643 -0.40278 0.1073 -0.40486 C 0.11007 -0.41181 0.11598 -0.42547 0.12066 -0.43172 C 0.13039 -0.44468 0.12674 -0.43843 0.1323 -0.44931 C 0.13525 -0.46204 0.13264 -0.4544 0.14393 -0.46945 C 0.15174 -0.47986 0.14983 -0.49537 0.16059 -0.50486 C 0.16285 -0.51366 0.16737 -0.51621 0.17223 -0.52269 C 0.17605 -0.53704 0.17084 -0.52315 0.179 -0.53172 C 0.18282 -0.53565 0.1849 -0.54584 0.18889 -0.54931 C 0.1908 -0.55093 0.19341 -0.55093 0.19566 -0.55162 C 0.20556 -0.56482 0.21355 -0.57385 0.22726 -0.57824 C 0.23386 -0.58403 0.2415 -0.58542 0.24896 -0.58936 C 0.25973 -0.58797 0.26737 -0.58797 0.27553 -0.57824 C 0.27848 -0.57477 0.28386 -0.56713 0.28386 -0.5669 C 0.2875 -0.55324 0.29184 -0.54861 0.29566 -0.53611 C 0.30035 -0.52061 0.30191 -0.50348 0.30886 -0.48936 C 0.3125 -0.47107 0.30816 -0.48912 0.31389 -0.47385 C 0.31719 -0.46505 0.31702 -0.45672 0.32223 -0.44931 C 0.32691 -0.43033 0.33195 -0.41088 0.33559 -0.39167 C 0.33768 -0.38056 0.33594 -0.36783 0.34063 -0.35834 C 0.34167 -0.35602 0.34306 -0.35394 0.34393 -0.35162 C 0.34653 -0.34468 0.34757 -0.33681 0.34896 -0.3294 C 0.3507 -0.31991 0.354 -0.30047 0.354 -0.30024 C 0.35625 -0.26968 0.35938 -0.24607 0.36233 -0.21598 C 0.36459 -0.19236 0.36094 -0.20209 0.36719 -0.18936 C 0.38056 -0.11899 0.36511 -0.20602 0.37396 -0.13611 C 0.37535 -0.12547 0.37865 -0.11528 0.38056 -0.10486 C 0.38299 -0.07292 0.38542 -0.04283 0.39063 -0.01158 C 0.39115 0.00393 0.39063 0.01967 0.39219 0.03495 C 0.39237 0.03703 0.39497 0.0375 0.39566 0.03958 C 0.39983 0.05324 0.39879 0.06643 0.404 0.07939 C 0.40556 0.09027 0.40712 0.09444 0.41042 0.10393 C 0.41216 0.1081 0.41112 0.11435 0.41389 0.11736 C 0.41615 0.1199 0.41945 0.12037 0.42223 0.12176 C 0.42535 0.12801 0.42674 0.13402 0.43056 0.13958 C 0.43907 0.13171 0.43421 0.13055 0.43889 0.12176 C 0.45348 0.09421 0.43959 0.12893 0.44896 0.10393 C 0.45053 0.09375 0.4566 0.07569 0.46233 0.06828 C 0.46476 0.05486 0.47049 0.04953 0.47726 0.03958 C 0.48039 0.03495 0.48403 0.03055 0.48733 0.02615 C 0.48941 0.02314 0.49393 0.01736 0.49393 0.01759 C 0.49671 0.01875 0.50018 0.01898 0.50209 0.02176 C 0.50487 0.02523 0.50521 0.03078 0.5073 0.03495 C 0.50869 0.0375 0.51059 0.03935 0.51233 0.04166 C 0.51424 0.05601 0.51893 0.0699 0.52553 0.08171 C 0.52952 0.09768 0.52709 0.0912 0.5323 0.10162 C 0.53612 0.11736 0.5323 0.11342 0.54046 0.11736 C 0.54827 0.11389 0.55278 0.10671 0.56042 0.10393 C 0.56528 0.09745 0.56893 0.08726 0.57379 0.08171 C 0.57865 0.07662 0.58629 0.07615 0.59202 0.06828 C 0.60417 0.05231 0.6066 0.04398 0.62396 0.03958 C 0.62952 0.06643 0.62553 0.05694 0.6323 0.0706 C 0.63403 0.07801 0.63733 0.09074 0.64063 0.09722 C 0.64202 0.09976 0.6441 0.10139 0.64566 0.10393 C 0.64688 0.10601 0.64792 0.10833 0.64896 0.11064 C 0.65782 0.10995 0.66684 0.11018 0.67553 0.10833 C 0.67796 0.10787 0.68125 0.09861 0.6823 0.09722 C 0.68455 0.09421 0.6915 0.09004 0.69393 0.08842 C 0.69497 0.08541 0.69566 0.08194 0.69723 0.07939 C 0.69844 0.07731 0.7007 0.07662 0.70226 0.075 C 0.70869 0.06782 0.71424 0.05833 0.72223 0.05509 C 0.73421 0.05995 0.75521 0.07453 0.76233 0.08842 C 0.76511 0.10023 0.76198 0.09051 0.76893 0.10162 C 0.77466 0.11088 0.77726 0.12176 0.78386 0.13055 " pathEditMode="relative" rAng="0" ptsTypes="fffffffffffffffffffffffffffffffffffffffffffffffffffffffffffffffffffffffA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" y="-22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AutoShape 15"/>
          <p:cNvSpPr>
            <a:spLocks noChangeArrowheads="1"/>
          </p:cNvSpPr>
          <p:nvPr/>
        </p:nvSpPr>
        <p:spPr bwMode="auto">
          <a:xfrm rot="10800000">
            <a:off x="2771799" y="2131418"/>
            <a:ext cx="936103" cy="472658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973 w 21600"/>
              <a:gd name="T13" fmla="*/ 4973 h 21600"/>
              <a:gd name="T14" fmla="*/ 16627 w 21600"/>
              <a:gd name="T15" fmla="*/ 1662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6345" y="21600"/>
                </a:lnTo>
                <a:lnTo>
                  <a:pt x="15255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33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043608" y="620688"/>
            <a:ext cx="4537075" cy="28082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ar-JO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979092" y="1123355"/>
            <a:ext cx="2374900" cy="1368425"/>
          </a:xfrm>
          <a:prstGeom prst="rect">
            <a:avLst/>
          </a:prstGeom>
          <a:solidFill>
            <a:schemeClr val="bg1"/>
          </a:solidFill>
          <a:ln w="152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>
            <a:off x="2267744" y="1628800"/>
            <a:ext cx="1800225" cy="15430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575550" y="4889500"/>
            <a:ext cx="1028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000"/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323528" y="5778500"/>
            <a:ext cx="1079500" cy="1079500"/>
            <a:chOff x="975" y="2931"/>
            <a:chExt cx="1089" cy="1089"/>
          </a:xfrm>
        </p:grpSpPr>
        <p:sp>
          <p:nvSpPr>
            <p:cNvPr id="16" name="Oval 8"/>
            <p:cNvSpPr>
              <a:spLocks noChangeArrowheads="1"/>
            </p:cNvSpPr>
            <p:nvPr/>
          </p:nvSpPr>
          <p:spPr bwMode="auto">
            <a:xfrm>
              <a:off x="975" y="2931"/>
              <a:ext cx="1089" cy="108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ar-JO"/>
            </a:p>
          </p:txBody>
        </p:sp>
        <p:sp>
          <p:nvSpPr>
            <p:cNvPr id="17" name="Freeform 9"/>
            <p:cNvSpPr>
              <a:spLocks/>
            </p:cNvSpPr>
            <p:nvPr/>
          </p:nvSpPr>
          <p:spPr bwMode="auto">
            <a:xfrm>
              <a:off x="1020" y="3224"/>
              <a:ext cx="977" cy="123"/>
            </a:xfrm>
            <a:custGeom>
              <a:avLst/>
              <a:gdLst>
                <a:gd name="T0" fmla="*/ 0 w 953"/>
                <a:gd name="T1" fmla="*/ 28 h 144"/>
                <a:gd name="T2" fmla="*/ 489 w 953"/>
                <a:gd name="T3" fmla="*/ 85 h 144"/>
                <a:gd name="T4" fmla="*/ 1027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 flipV="1">
              <a:off x="1045" y="3657"/>
              <a:ext cx="917" cy="129"/>
            </a:xfrm>
            <a:custGeom>
              <a:avLst/>
              <a:gdLst>
                <a:gd name="T0" fmla="*/ 0 w 953"/>
                <a:gd name="T1" fmla="*/ 33 h 144"/>
                <a:gd name="T2" fmla="*/ 404 w 953"/>
                <a:gd name="T3" fmla="*/ 98 h 144"/>
                <a:gd name="T4" fmla="*/ 849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9" name="Line 11"/>
            <p:cNvSpPr>
              <a:spLocks noChangeShapeType="1"/>
            </p:cNvSpPr>
            <p:nvPr/>
          </p:nvSpPr>
          <p:spPr bwMode="auto">
            <a:xfrm flipH="1">
              <a:off x="1516" y="2931"/>
              <a:ext cx="3" cy="108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20" name="Freeform 12"/>
            <p:cNvSpPr>
              <a:spLocks/>
            </p:cNvSpPr>
            <p:nvPr/>
          </p:nvSpPr>
          <p:spPr bwMode="auto">
            <a:xfrm>
              <a:off x="975" y="3475"/>
              <a:ext cx="1089" cy="46"/>
            </a:xfrm>
            <a:custGeom>
              <a:avLst/>
              <a:gdLst>
                <a:gd name="T0" fmla="*/ 0 w 1195"/>
                <a:gd name="T1" fmla="*/ 5 h 54"/>
                <a:gd name="T2" fmla="*/ 412 w 1195"/>
                <a:gd name="T3" fmla="*/ 33 h 54"/>
                <a:gd name="T4" fmla="*/ 824 w 1195"/>
                <a:gd name="T5" fmla="*/ 5 h 54"/>
                <a:gd name="T6" fmla="*/ 892 w 1195"/>
                <a:gd name="T7" fmla="*/ 5 h 5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95"/>
                <a:gd name="T13" fmla="*/ 0 h 54"/>
                <a:gd name="T14" fmla="*/ 1195 w 1195"/>
                <a:gd name="T15" fmla="*/ 54 h 5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95" h="54">
                  <a:moveTo>
                    <a:pt x="0" y="8"/>
                  </a:moveTo>
                  <a:cubicBezTo>
                    <a:pt x="181" y="31"/>
                    <a:pt x="363" y="54"/>
                    <a:pt x="544" y="54"/>
                  </a:cubicBezTo>
                  <a:cubicBezTo>
                    <a:pt x="725" y="54"/>
                    <a:pt x="983" y="16"/>
                    <a:pt x="1089" y="8"/>
                  </a:cubicBezTo>
                  <a:cubicBezTo>
                    <a:pt x="1195" y="0"/>
                    <a:pt x="1187" y="4"/>
                    <a:pt x="1179" y="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</p:grpSp>
      <p:sp>
        <p:nvSpPr>
          <p:cNvPr id="21" name="AutoShape 6"/>
          <p:cNvSpPr>
            <a:spLocks noChangeArrowheads="1"/>
          </p:cNvSpPr>
          <p:nvPr/>
        </p:nvSpPr>
        <p:spPr bwMode="auto">
          <a:xfrm flipV="1">
            <a:off x="2266430" y="1483718"/>
            <a:ext cx="1800225" cy="17272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23" name="عنصر نائب للتاريخ 22"/>
          <p:cNvSpPr>
            <a:spLocks noGrp="1"/>
          </p:cNvSpPr>
          <p:nvPr>
            <p:ph type="dt" sz="half" idx="10"/>
          </p:nvPr>
        </p:nvSpPr>
        <p:spPr>
          <a:xfrm>
            <a:off x="6660232" y="6492875"/>
            <a:ext cx="2133600" cy="365125"/>
          </a:xfrm>
        </p:spPr>
        <p:txBody>
          <a:bodyPr/>
          <a:lstStyle/>
          <a:p>
            <a:fld id="{E8896698-44FA-452C-9589-A83152409B9F}" type="datetime8">
              <a:rPr lang="ar-JO" smtClean="0"/>
              <a:pPr/>
              <a:t>05 أيار، 20</a:t>
            </a:fld>
            <a:endParaRPr lang="ar-SA" dirty="0"/>
          </a:p>
        </p:txBody>
      </p:sp>
      <p:sp>
        <p:nvSpPr>
          <p:cNvPr id="24" name="عنصر نائب لرقم الشريحة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3</a:t>
            </a:fld>
            <a:endParaRPr lang="ar-SA"/>
          </a:p>
        </p:txBody>
      </p:sp>
      <p:sp>
        <p:nvSpPr>
          <p:cNvPr id="25" name="عنصر نائب للتذييل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dirty="0" smtClean="0"/>
              <a:t>إعداد وتصميم </a:t>
            </a:r>
            <a:r>
              <a:rPr lang="ar-SA" dirty="0" err="1" smtClean="0"/>
              <a:t>المعلمة </a:t>
            </a:r>
            <a:r>
              <a:rPr lang="ar-SA" dirty="0" smtClean="0"/>
              <a:t>: فايدة أبو عاذرة </a:t>
            </a:r>
            <a:endParaRPr lang="ar-SA" dirty="0"/>
          </a:p>
        </p:txBody>
      </p:sp>
      <p:sp>
        <p:nvSpPr>
          <p:cNvPr id="31" name="مستطيل مستدير الزوايا 30"/>
          <p:cNvSpPr/>
          <p:nvPr/>
        </p:nvSpPr>
        <p:spPr>
          <a:xfrm>
            <a:off x="4355976" y="3645024"/>
            <a:ext cx="4788024" cy="79208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JO" sz="3200" b="1" dirty="0" smtClean="0">
                <a:solidFill>
                  <a:schemeClr val="tx1"/>
                </a:solidFill>
              </a:rPr>
              <a:t>ظل المسجدُ مفتوحًا-</a:t>
            </a:r>
            <a:r>
              <a:rPr lang="ar-JO" sz="3200" b="1" dirty="0" smtClean="0"/>
              <a:t>اسم ظل </a:t>
            </a:r>
          </a:p>
          <a:p>
            <a:pPr algn="ctr"/>
            <a:endParaRPr lang="en-US" sz="3200" dirty="0" smtClean="0">
              <a:solidFill>
                <a:schemeClr val="tx1"/>
              </a:solidFill>
            </a:endParaRPr>
          </a:p>
        </p:txBody>
      </p:sp>
      <p:sp>
        <p:nvSpPr>
          <p:cNvPr id="32" name="مستطيل مستدير الزوايا 31">
            <a:hlinkClick r:id="" action="ppaction://noaction" highlightClick="1"/>
          </p:cNvPr>
          <p:cNvSpPr/>
          <p:nvPr/>
        </p:nvSpPr>
        <p:spPr>
          <a:xfrm>
            <a:off x="7380312" y="4725144"/>
            <a:ext cx="1512168" cy="11521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JO" sz="2400" b="1" dirty="0" smtClean="0">
                <a:solidFill>
                  <a:schemeClr val="tx1"/>
                </a:solidFill>
              </a:rPr>
              <a:t>المسجدُ</a:t>
            </a:r>
            <a:endParaRPr lang="ar-JO" sz="2400" b="1" dirty="0">
              <a:solidFill>
                <a:schemeClr val="tx1"/>
              </a:solidFill>
            </a:endParaRPr>
          </a:p>
        </p:txBody>
      </p:sp>
      <p:sp>
        <p:nvSpPr>
          <p:cNvPr id="35" name="مستطيل مستدير الزوايا 34"/>
          <p:cNvSpPr/>
          <p:nvPr/>
        </p:nvSpPr>
        <p:spPr>
          <a:xfrm>
            <a:off x="5436096" y="4725144"/>
            <a:ext cx="1512168" cy="115212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JO" sz="2400" b="1" dirty="0" smtClean="0">
                <a:solidFill>
                  <a:schemeClr val="tx1"/>
                </a:solidFill>
              </a:rPr>
              <a:t>مفتوحا </a:t>
            </a:r>
            <a:endParaRPr lang="ar-JO" sz="2400" b="1" dirty="0">
              <a:solidFill>
                <a:schemeClr val="tx1"/>
              </a:solidFill>
            </a:endParaRPr>
          </a:p>
        </p:txBody>
      </p:sp>
      <p:sp>
        <p:nvSpPr>
          <p:cNvPr id="29" name="سهم إلى اليمين 28">
            <a:hlinkClick r:id="" action="ppaction://hlinkshowjump?jump=nextslide"/>
          </p:cNvPr>
          <p:cNvSpPr/>
          <p:nvPr/>
        </p:nvSpPr>
        <p:spPr>
          <a:xfrm>
            <a:off x="7308304" y="5993904"/>
            <a:ext cx="1835696" cy="864096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JO" sz="2400" b="1" dirty="0" smtClean="0"/>
              <a:t>السّؤال التالي </a:t>
            </a:r>
            <a:endParaRPr lang="ar-JO" sz="24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-0.03287 C -0.00833 -0.04005 -0.00381 -0.04468 -0.00173 -0.05301 C -0.00017 -0.05949 0.00382 -0.08519 0.00487 -0.09098 C 0.00643 -0.10024 0.0099 -0.10834 0.01164 -0.1176 C 0.01355 -0.12801 0.01372 -0.13519 0.01823 -0.14399 C 0.02223 -0.16042 0.02605 -0.17662 0.02987 -0.19306 C 0.03195 -0.20232 0.03803 -0.20787 0.03994 -0.21736 C 0.04306 -0.23218 0.04323 -0.24815 0.05157 -0.25973 C 0.05452 -0.27107 0.05643 -0.28195 0.0599 -0.29306 C 0.06164 -0.29885 0.06494 -0.31065 0.06494 -0.31042 C 0.06737 -0.32778 0.07761 -0.34699 0.0849 -0.36181 C 0.08646 -0.37014 0.08855 -0.37801 0.08994 -0.38635 C 0.09462 -0.4132 0.08976 -0.40162 0.09653 -0.41528 C 0.09705 -0.42408 0.09705 -0.43311 0.09827 -0.4419 C 0.10035 -0.45695 0.1066 -0.47176 0.1099 -0.48635 C 0.11389 -0.50371 0.10886 -0.49167 0.11494 -0.50417 C 0.11684 -0.51829 0.11789 -0.51551 0.12327 -0.52639 C 0.12535 -0.53473 0.12761 -0.53704 0.13316 -0.5419 C 0.13889 -0.55625 0.14983 -0.56412 0.1599 -0.57292 C 0.16615 -0.57824 0.16893 -0.58519 0.17657 -0.58843 C 0.18351 -0.59815 0.17778 -0.5919 0.19497 -0.59746 C 0.20521 -0.6007 0.19375 -0.59861 0.20816 -0.60417 C 0.21962 -0.60857 0.22483 -0.60834 0.2349 -0.61528 C 0.25487 -0.61366 0.275 -0.61274 0.29497 -0.61065 C 0.30226 -0.60996 0.30573 -0.59977 0.3132 -0.59746 C 0.31754 -0.58079 0.31129 -0.60162 0.31997 -0.58403 C 0.32101 -0.58218 0.32084 -0.5794 0.32153 -0.57732 C 0.32414 -0.57037 0.32518 -0.57061 0.32987 -0.56621 C 0.33264 -0.55579 0.33542 -0.54445 0.33994 -0.53519 C 0.34237 -0.51806 0.34341 -0.50024 0.34827 -0.48403 C 0.35053 -0.46829 0.35157 -0.44838 0.35816 -0.43519 C 0.35869 -0.42778 0.35886 -0.42037 0.3599 -0.41297 C 0.36042 -0.40903 0.36268 -0.40579 0.3632 -0.40186 C 0.36771 -0.36713 0.36702 -0.33172 0.37327 -0.29746 C 0.37379 -0.28936 0.37379 -0.28102 0.37483 -0.27292 C 0.37553 -0.2676 0.37778 -0.26274 0.3783 -0.25741 C 0.37934 -0.24792 0.379 -0.2382 0.37987 -0.22848 C 0.38021 -0.22477 0.38108 -0.22107 0.3816 -0.21736 C 0.38264 -0.19954 0.38212 -0.17894 0.38664 -0.16181 C 0.38716 -0.15741 0.38785 -0.15301 0.3882 -0.14861 C 0.38941 -0.1338 0.39011 -0.11899 0.3915 -0.10417 C 0.39289 -0.09098 0.39653 -0.06436 0.39653 -0.06436 C 0.39757 -0.03403 0.39775 -0.00324 0.39983 0.02708 C 0.40053 0.03611 0.40261 0.04514 0.40487 0.0537 C 0.40608 0.0581 0.40573 0.06389 0.40816 0.06713 C 0.40938 0.06875 0.41146 0.06851 0.4132 0.06921 C 0.41823 0.06782 0.42327 0.0662 0.4283 0.06481 C 0.43091 0.06412 0.43143 0.05879 0.43316 0.05601 C 0.43681 0.05 0.4375 0.05092 0.44323 0.04699 C 0.44688 0.03217 0.45157 0.01805 0.46164 0.00879 C 0.46928 -0.00649 0.46494 -0.00162 0.47327 -0.00857 C 0.47431 -0.01088 0.47466 -0.01459 0.47657 -0.01551 C 0.48403 -0.01806 0.48525 -0.01204 0.4882 -0.00625 C 0.48994 0.00185 0.49028 0.00764 0.49497 0.01342 C 0.49827 0.02801 0.50313 0.04166 0.5066 0.05601 C 0.50834 0.06319 0.51303 0.06875 0.51494 0.07592 C 0.51945 0.07523 0.52396 0.07546 0.5283 0.07361 C 0.53664 0.0699 0.53334 0.06689 0.5382 0.06041 C 0.54827 0.04699 0.53941 0.07106 0.5533 0.04259 C 0.55678 0.03541 0.55903 0.02685 0.5632 0.02037 C 0.56598 0.01574 0.57014 0.01342 0.57327 0.00879 C 0.575 -0.00093 0.57587 -0.00301 0.58316 -0.00625 C 0.58612 -0.00278 0.59098 -0.00186 0.59323 0.00254 C 0.59497 0.00532 0.59375 0.00995 0.59497 0.01342 C 0.59671 0.01805 0.6 0.02222 0.60157 0.02708 C 0.60556 0.04027 0.60816 0.0537 0.61164 0.06713 C 0.62084 0.06342 0.62917 0.05995 0.63664 0.05139 C 0.64237 0.0449 0.64323 0.04074 0.64983 0.03588 C 0.65209 0.03426 0.66216 0.03171 0.6632 0.03148 C 0.66476 0.0375 0.6658 0.04583 0.66823 0.05139 C 0.6724 0.06064 0.67934 0.07037 0.6849 0.07824 C 0.69115 0.07708 0.69844 0.0787 0.7033 0.07361 C 0.71424 0.06226 0.69879 0.0706 0.71164 0.06481 C 0.71962 0.06875 0.72726 0.07291 0.7349 0.07824 " pathEditMode="relative" rAng="0" ptsTypes="ffffff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" y="-23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38889E-6 -3.7037E-6 C 0.00399 -0.00787 0.00452 -0.01551 0.0066 -0.0243 C 0.00903 -0.04745 0.01007 -0.07083 0.01493 -0.09328 C 0.01632 -0.10879 0.01788 -0.12291 0.0217 -0.13773 C 0.02205 -0.14143 0.02361 -0.15949 0.025 -0.16435 C 0.02986 -0.18171 0.02708 -0.16088 0.03004 -0.17777 C 0.03386 -0.1993 0.03403 -0.20671 0.04167 -0.22662 C 0.04375 -0.23217 0.04375 -0.23865 0.04497 -0.24444 C 0.04792 -0.25902 0.04983 -0.27314 0.05504 -0.28657 C 0.0592 -0.31226 0.06493 -0.3375 0.0717 -0.36203 C 0.07431 -0.37129 0.07465 -0.37986 0.08004 -0.38657 C 0.08368 -0.39861 0.0849 -0.41273 0.09167 -0.42222 C 0.0934 -0.43171 0.09601 -0.43842 0.1 -0.44652 C 0.10434 -0.46527 0.09809 -0.44236 0.10504 -0.45764 C 0.1059 -0.45972 0.10781 -0.47199 0.10833 -0.47314 C 0.11163 -0.48171 0.11667 -0.49097 0.1217 -0.49768 C 0.12552 -0.51041 0.12743 -0.51875 0.1349 -0.5287 C 0.13733 -0.53842 0.14115 -0.54629 0.1467 -0.55324 C 0.15 -0.56759 0.14549 -0.55185 0.15504 -0.56875 C 0.1566 -0.57152 0.15677 -0.57523 0.15833 -0.57777 C 0.16337 -0.58634 0.16979 -0.59351 0.175 -0.60208 C 0.17761 -0.61319 0.18247 -0.6162 0.18993 -0.62222 C 0.19358 -0.63611 0.18906 -0.62523 0.2066 -0.63101 C 0.20851 -0.63171 0.20972 -0.63426 0.21163 -0.63541 C 0.22188 -0.64143 0.22622 -0.64051 0.23837 -0.64213 C 0.25625 -0.64814 0.27344 -0.64838 0.29167 -0.64213 C 0.29861 -0.63611 0.30573 -0.63055 0.31337 -0.62662 C 0.31441 -0.6243 0.31528 -0.62176 0.31667 -0.6199 C 0.31858 -0.61736 0.32188 -0.61643 0.32327 -0.61319 C 0.32483 -0.60926 0.32396 -0.60416 0.325 -0.6 C 0.3257 -0.59745 0.32726 -0.5956 0.3283 -0.59328 C 0.33004 -0.58449 0.33125 -0.5787 0.3349 -0.57106 C 0.33802 -0.54259 0.34219 -0.51551 0.33837 -0.48657 C 0.33768 -0.48078 0.33195 -0.4787 0.3283 -0.47546 C 0.31736 -0.46527 0.30816 -0.46319 0.29497 -0.45995 C 0.28386 -0.46064 0.27257 -0.45902 0.26163 -0.46203 C 0.25399 -0.46412 0.25573 -0.47199 0.2533 -0.47777 C 0.2474 -0.49074 0.24636 -0.49143 0.23993 -0.5 C 0.23941 -0.50208 0.23924 -0.50463 0.23837 -0.50648 C 0.2375 -0.50833 0.23559 -0.50902 0.2349 -0.51111 C 0.22622 -0.53773 0.23941 -0.51018 0.22986 -0.5287 C 0.22674 -0.5537 0.2191 -0.5912 0.23333 -0.61111 C 0.23386 -0.61412 0.23299 -0.61828 0.2349 -0.6199 C 0.23924 -0.62384 0.24497 -0.6243 0.25 -0.62662 C 0.25191 -0.62754 0.25313 -0.63055 0.25486 -0.63101 C 0.26198 -0.63287 0.26945 -0.63264 0.27656 -0.63333 C 0.29583 -0.63009 0.28594 -0.63356 0.2967 -0.6199 C 0.30139 -0.6 0.29445 -0.62731 0.30156 -0.60648 C 0.30417 -0.59861 0.3059 -0.59027 0.30833 -0.58217 C 0.30886 -0.57847 0.30903 -0.57453 0.3099 -0.57106 C 0.31077 -0.56782 0.3132 -0.56551 0.31337 -0.56203 C 0.31389 -0.54652 0.31476 -0.53055 0.31163 -0.51551 C 0.31059 -0.51041 0.30538 -0.5081 0.30156 -0.50648 C 0.29045 -0.50162 0.27986 -0.49768 0.26823 -0.49537 C 0.24948 -0.48726 0.25226 -0.48912 0.225 -0.49097 C 0.20799 -0.49861 0.21424 -0.49375 0.20504 -0.50208 C 0.20174 -0.51041 0.19722 -0.51551 0.19497 -0.5243 C 0.19618 -0.55023 0.19531 -0.575 0.20504 -0.59768 C 0.21823 -0.6287 0.20365 -0.59166 0.21337 -0.61111 C 0.21458 -0.61389 0.21493 -0.61759 0.21667 -0.6199 C 0.21945 -0.62361 0.22656 -0.6287 0.22656 -0.62847 C 0.22708 -0.62199 0.23143 -0.61412 0.2283 -0.60879 C 0.22604 -0.60509 0.22083 -0.61296 0.21997 -0.61759 C 0.21893 -0.62199 0.22118 -0.62731 0.22327 -0.63101 C 0.22483 -0.63379 0.22778 -0.63379 0.22986 -0.63541 C 0.25087 -0.65115 0.23958 -0.64699 0.25486 -0.65092 C 0.28663 -0.66851 0.30191 -0.65671 0.34827 -0.65555 C 0.34983 -0.65509 0.36129 -0.65208 0.36337 -0.65092 C 0.36511 -0.65 0.36649 -0.64768 0.36823 -0.64652 C 0.36979 -0.6456 0.37153 -0.64514 0.37327 -0.64444 C 0.37656 -0.64305 0.38333 -0.63981 0.38333 -0.63958 C 0.39323 -0.62708 0.40035 -0.62615 0.41337 -0.62222 C 0.42153 -0.61088 0.42847 -0.61365 0.43663 -0.60648 C 0.43993 -0.60347 0.4434 -0.60069 0.4467 -0.59768 C 0.44809 -0.59652 0.45747 -0.5831 0.45972 -0.57986 C 0.46268 -0.57615 0.46823 -0.56875 0.46823 -0.56851 C 0.47222 -0.55208 0.46632 -0.57291 0.475 -0.55555 C 0.47587 -0.5537 0.47552 -0.55069 0.47656 -0.54884 C 0.47761 -0.54629 0.47986 -0.54444 0.4816 -0.54213 C 0.48264 -0.53842 0.48351 -0.53449 0.48472 -0.53101 C 0.48629 -0.52777 0.48889 -0.52569 0.48993 -0.52222 C 0.49358 -0.51018 0.48924 -0.50833 0.49497 -0.49768 C 0.49774 -0.49259 0.50504 -0.48426 0.50504 -0.48402 C 0.50764 -0.47361 0.51233 -0.46782 0.51997 -0.46435 C 0.52448 -0.46574 0.52917 -0.4662 0.53299 -0.46875 C 0.53698 -0.47083 0.53941 -0.47615 0.54323 -0.47777 C 0.54497 -0.47847 0.5467 -0.47893 0.54827 -0.47986 C 0.55052 -0.48125 0.55261 -0.48264 0.55504 -0.48426 C 0.55851 -0.48703 0.56493 -0.49328 0.56493 -0.49305 C 0.56788 -0.50486 0.56511 -0.49838 0.575 -0.51111 C 0.57674 -0.51342 0.57691 -0.51713 0.5783 -0.5199 C 0.57952 -0.52245 0.5816 -0.52453 0.58299 -0.52662 C 0.59202 -0.53657 0.60226 -0.54074 0.61163 -0.54884 C 0.61997 -0.54814 0.62865 -0.55 0.63663 -0.54652 C 0.64115 -0.54444 0.6434 -0.53773 0.6467 -0.53333 C 0.64792 -0.53171 0.65 -0.5287 0.65 -0.52847 C 0.65469 -0.50926 0.64774 -0.53426 0.65504 -0.51759 C 0.65816 -0.51041 0.66059 -0.50277 0.66337 -0.49537 C 0.66684 -0.48588 0.66563 -0.47639 0.6717 -0.46875 C 0.67552 -0.45231 0.68663 -0.44097 0.6967 -0.43101 C 0.71406 -0.43333 0.72257 -0.42801 0.73333 -0.43981 C 0.73455 -0.4412 0.73559 -0.44282 0.73663 -0.44444 C 0.73785 -0.44652 0.73837 -0.4493 0.73993 -0.45092 C 0.74306 -0.45439 0.7467 -0.45694 0.75 -0.45995 C 0.75174 -0.46134 0.75504 -0.46435 0.75504 -0.46412 C 0.76094 -0.47639 0.75486 -0.46736 0.76493 -0.47314 C 0.76684 -0.4743 0.76806 -0.47662 0.76997 -0.47777 C 0.77917 -0.48402 0.79011 -0.4868 0.8 -0.49097 C 0.81476 -0.48935 0.81945 -0.49143 0.83004 -0.48217 C 0.83264 -0.47106 0.83889 -0.46134 0.84497 -0.45324 " pathEditMode="relative" rAng="0" ptsTypes="fffffffffffffffffffffffffffffffffffffffffffffffffffffffffffffffffffffffffffffffffffffffffffffffffffffffffffffA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2" y="-33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AutoShape 15"/>
          <p:cNvSpPr>
            <a:spLocks noChangeArrowheads="1"/>
          </p:cNvSpPr>
          <p:nvPr/>
        </p:nvSpPr>
        <p:spPr bwMode="auto">
          <a:xfrm rot="10800000">
            <a:off x="2771799" y="2131418"/>
            <a:ext cx="936103" cy="472658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973 w 21600"/>
              <a:gd name="T13" fmla="*/ 4973 h 21600"/>
              <a:gd name="T14" fmla="*/ 16627 w 21600"/>
              <a:gd name="T15" fmla="*/ 1662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6345" y="21600"/>
                </a:lnTo>
                <a:lnTo>
                  <a:pt x="15255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33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043608" y="620688"/>
            <a:ext cx="4537075" cy="28082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ar-JO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979092" y="1123355"/>
            <a:ext cx="2374900" cy="1368425"/>
          </a:xfrm>
          <a:prstGeom prst="rect">
            <a:avLst/>
          </a:prstGeom>
          <a:solidFill>
            <a:schemeClr val="bg1"/>
          </a:solidFill>
          <a:ln w="152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>
            <a:off x="2267744" y="1628800"/>
            <a:ext cx="1800225" cy="15430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575550" y="4889500"/>
            <a:ext cx="1028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000"/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323528" y="5778500"/>
            <a:ext cx="1079500" cy="1079500"/>
            <a:chOff x="975" y="2931"/>
            <a:chExt cx="1089" cy="1089"/>
          </a:xfrm>
        </p:grpSpPr>
        <p:sp>
          <p:nvSpPr>
            <p:cNvPr id="16" name="Oval 8"/>
            <p:cNvSpPr>
              <a:spLocks noChangeArrowheads="1"/>
            </p:cNvSpPr>
            <p:nvPr/>
          </p:nvSpPr>
          <p:spPr bwMode="auto">
            <a:xfrm>
              <a:off x="975" y="2931"/>
              <a:ext cx="1089" cy="108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ar-JO"/>
            </a:p>
          </p:txBody>
        </p:sp>
        <p:sp>
          <p:nvSpPr>
            <p:cNvPr id="17" name="Freeform 9"/>
            <p:cNvSpPr>
              <a:spLocks/>
            </p:cNvSpPr>
            <p:nvPr/>
          </p:nvSpPr>
          <p:spPr bwMode="auto">
            <a:xfrm>
              <a:off x="1020" y="3224"/>
              <a:ext cx="977" cy="123"/>
            </a:xfrm>
            <a:custGeom>
              <a:avLst/>
              <a:gdLst>
                <a:gd name="T0" fmla="*/ 0 w 953"/>
                <a:gd name="T1" fmla="*/ 28 h 144"/>
                <a:gd name="T2" fmla="*/ 489 w 953"/>
                <a:gd name="T3" fmla="*/ 85 h 144"/>
                <a:gd name="T4" fmla="*/ 1027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 flipV="1">
              <a:off x="1045" y="3657"/>
              <a:ext cx="917" cy="129"/>
            </a:xfrm>
            <a:custGeom>
              <a:avLst/>
              <a:gdLst>
                <a:gd name="T0" fmla="*/ 0 w 953"/>
                <a:gd name="T1" fmla="*/ 33 h 144"/>
                <a:gd name="T2" fmla="*/ 404 w 953"/>
                <a:gd name="T3" fmla="*/ 98 h 144"/>
                <a:gd name="T4" fmla="*/ 849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9" name="Line 11"/>
            <p:cNvSpPr>
              <a:spLocks noChangeShapeType="1"/>
            </p:cNvSpPr>
            <p:nvPr/>
          </p:nvSpPr>
          <p:spPr bwMode="auto">
            <a:xfrm flipH="1">
              <a:off x="1516" y="2931"/>
              <a:ext cx="3" cy="108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20" name="Freeform 12"/>
            <p:cNvSpPr>
              <a:spLocks/>
            </p:cNvSpPr>
            <p:nvPr/>
          </p:nvSpPr>
          <p:spPr bwMode="auto">
            <a:xfrm>
              <a:off x="975" y="3475"/>
              <a:ext cx="1089" cy="46"/>
            </a:xfrm>
            <a:custGeom>
              <a:avLst/>
              <a:gdLst>
                <a:gd name="T0" fmla="*/ 0 w 1195"/>
                <a:gd name="T1" fmla="*/ 5 h 54"/>
                <a:gd name="T2" fmla="*/ 412 w 1195"/>
                <a:gd name="T3" fmla="*/ 33 h 54"/>
                <a:gd name="T4" fmla="*/ 824 w 1195"/>
                <a:gd name="T5" fmla="*/ 5 h 54"/>
                <a:gd name="T6" fmla="*/ 892 w 1195"/>
                <a:gd name="T7" fmla="*/ 5 h 5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95"/>
                <a:gd name="T13" fmla="*/ 0 h 54"/>
                <a:gd name="T14" fmla="*/ 1195 w 1195"/>
                <a:gd name="T15" fmla="*/ 54 h 5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95" h="54">
                  <a:moveTo>
                    <a:pt x="0" y="8"/>
                  </a:moveTo>
                  <a:cubicBezTo>
                    <a:pt x="181" y="31"/>
                    <a:pt x="363" y="54"/>
                    <a:pt x="544" y="54"/>
                  </a:cubicBezTo>
                  <a:cubicBezTo>
                    <a:pt x="725" y="54"/>
                    <a:pt x="983" y="16"/>
                    <a:pt x="1089" y="8"/>
                  </a:cubicBezTo>
                  <a:cubicBezTo>
                    <a:pt x="1195" y="0"/>
                    <a:pt x="1187" y="4"/>
                    <a:pt x="1179" y="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</p:grpSp>
      <p:sp>
        <p:nvSpPr>
          <p:cNvPr id="21" name="AutoShape 6"/>
          <p:cNvSpPr>
            <a:spLocks noChangeArrowheads="1"/>
          </p:cNvSpPr>
          <p:nvPr/>
        </p:nvSpPr>
        <p:spPr bwMode="auto">
          <a:xfrm flipV="1">
            <a:off x="2266430" y="1483718"/>
            <a:ext cx="1800225" cy="17272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23" name="عنصر نائب للتاريخ 22"/>
          <p:cNvSpPr>
            <a:spLocks noGrp="1"/>
          </p:cNvSpPr>
          <p:nvPr>
            <p:ph type="dt" sz="half" idx="10"/>
          </p:nvPr>
        </p:nvSpPr>
        <p:spPr>
          <a:xfrm>
            <a:off x="6660232" y="6492875"/>
            <a:ext cx="2133600" cy="365125"/>
          </a:xfrm>
        </p:spPr>
        <p:txBody>
          <a:bodyPr/>
          <a:lstStyle/>
          <a:p>
            <a:fld id="{E8896698-44FA-452C-9589-A83152409B9F}" type="datetime8">
              <a:rPr lang="ar-JO" smtClean="0"/>
              <a:pPr/>
              <a:t>05 أيار، 20</a:t>
            </a:fld>
            <a:endParaRPr lang="ar-SA" dirty="0"/>
          </a:p>
        </p:txBody>
      </p:sp>
      <p:sp>
        <p:nvSpPr>
          <p:cNvPr id="24" name="عنصر نائب لرقم الشريحة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4</a:t>
            </a:fld>
            <a:endParaRPr lang="ar-SA"/>
          </a:p>
        </p:txBody>
      </p:sp>
      <p:sp>
        <p:nvSpPr>
          <p:cNvPr id="25" name="عنصر نائب للتذييل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dirty="0" smtClean="0"/>
              <a:t>إعداد وتصميم </a:t>
            </a:r>
            <a:r>
              <a:rPr lang="ar-SA" dirty="0" err="1" smtClean="0"/>
              <a:t>المعلمة </a:t>
            </a:r>
            <a:r>
              <a:rPr lang="ar-SA" dirty="0" smtClean="0"/>
              <a:t>: فايدة أبو عاذرة </a:t>
            </a:r>
            <a:endParaRPr lang="ar-SA" dirty="0"/>
          </a:p>
        </p:txBody>
      </p:sp>
      <p:sp>
        <p:nvSpPr>
          <p:cNvPr id="31" name="مستطيل مستدير الزوايا 30"/>
          <p:cNvSpPr/>
          <p:nvPr/>
        </p:nvSpPr>
        <p:spPr>
          <a:xfrm>
            <a:off x="4751512" y="3645024"/>
            <a:ext cx="4392488" cy="79208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JO" sz="3200" b="1" dirty="0" smtClean="0">
                <a:solidFill>
                  <a:schemeClr val="tx1"/>
                </a:solidFill>
              </a:rPr>
              <a:t>كان وأخواتها </a:t>
            </a:r>
            <a:endParaRPr lang="en-US" sz="3200" dirty="0" smtClean="0">
              <a:solidFill>
                <a:schemeClr val="tx1"/>
              </a:solidFill>
            </a:endParaRPr>
          </a:p>
          <a:p>
            <a:pPr algn="ctr"/>
            <a:endParaRPr lang="ar-JO" dirty="0"/>
          </a:p>
        </p:txBody>
      </p:sp>
      <p:sp>
        <p:nvSpPr>
          <p:cNvPr id="32" name="مستطيل مستدير الزوايا 31">
            <a:hlinkClick r:id="" action="ppaction://noaction" highlightClick="1"/>
          </p:cNvPr>
          <p:cNvSpPr/>
          <p:nvPr/>
        </p:nvSpPr>
        <p:spPr>
          <a:xfrm>
            <a:off x="5364088" y="4725144"/>
            <a:ext cx="1512168" cy="11521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JO" sz="2800" b="1" dirty="0" smtClean="0">
                <a:solidFill>
                  <a:schemeClr val="tx1"/>
                </a:solidFill>
              </a:rPr>
              <a:t>ترفع المبتدأ</a:t>
            </a:r>
            <a:endParaRPr lang="ar-JO" sz="2800" b="1" dirty="0">
              <a:solidFill>
                <a:schemeClr val="tx1"/>
              </a:solidFill>
            </a:endParaRPr>
          </a:p>
        </p:txBody>
      </p:sp>
      <p:sp>
        <p:nvSpPr>
          <p:cNvPr id="35" name="مستطيل مستدير الزوايا 34"/>
          <p:cNvSpPr/>
          <p:nvPr/>
        </p:nvSpPr>
        <p:spPr>
          <a:xfrm>
            <a:off x="7380312" y="4725144"/>
            <a:ext cx="1512168" cy="115212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JO" sz="2800" b="1" dirty="0" smtClean="0">
                <a:solidFill>
                  <a:schemeClr val="tx1"/>
                </a:solidFill>
              </a:rPr>
              <a:t>تنصب المبتدأ</a:t>
            </a:r>
            <a:endParaRPr lang="ar-JO" sz="2800" b="1" dirty="0">
              <a:solidFill>
                <a:schemeClr val="tx1"/>
              </a:solidFill>
            </a:endParaRPr>
          </a:p>
        </p:txBody>
      </p:sp>
      <p:sp>
        <p:nvSpPr>
          <p:cNvPr id="29" name="سهم إلى اليمين 28">
            <a:hlinkClick r:id="" action="ppaction://hlinkshowjump?jump=nextslide"/>
          </p:cNvPr>
          <p:cNvSpPr/>
          <p:nvPr/>
        </p:nvSpPr>
        <p:spPr>
          <a:xfrm>
            <a:off x="7308304" y="5993904"/>
            <a:ext cx="1835696" cy="864096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JO" sz="2400" b="1" dirty="0" smtClean="0"/>
              <a:t>السّؤال التالي </a:t>
            </a:r>
            <a:endParaRPr lang="ar-JO" sz="24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-0.03287 C -0.00833 -0.04005 -0.00381 -0.04468 -0.00173 -0.05301 C -0.00017 -0.05949 0.00382 -0.08519 0.00487 -0.09098 C 0.00643 -0.10024 0.0099 -0.10834 0.01164 -0.1176 C 0.01355 -0.12801 0.01372 -0.13519 0.01823 -0.14399 C 0.02223 -0.16042 0.02605 -0.17662 0.02987 -0.19306 C 0.03195 -0.20232 0.03803 -0.20787 0.03994 -0.21736 C 0.04306 -0.23218 0.04323 -0.24815 0.05157 -0.25973 C 0.05452 -0.27107 0.05643 -0.28195 0.0599 -0.29306 C 0.06164 -0.29885 0.06494 -0.31065 0.06494 -0.31042 C 0.06737 -0.32778 0.07761 -0.34699 0.0849 -0.36181 C 0.08646 -0.37014 0.08855 -0.37801 0.08994 -0.38635 C 0.09462 -0.4132 0.08976 -0.40162 0.09653 -0.41528 C 0.09705 -0.42408 0.09705 -0.43311 0.09827 -0.4419 C 0.10035 -0.45695 0.1066 -0.47176 0.1099 -0.48635 C 0.11389 -0.50371 0.10886 -0.49167 0.11494 -0.50417 C 0.11684 -0.51829 0.11789 -0.51551 0.12327 -0.52639 C 0.12535 -0.53473 0.12761 -0.53704 0.13316 -0.5419 C 0.13889 -0.55625 0.14983 -0.56412 0.1599 -0.57292 C 0.16615 -0.57824 0.16893 -0.58519 0.17657 -0.58843 C 0.18351 -0.59815 0.17778 -0.5919 0.19497 -0.59746 C 0.20521 -0.6007 0.19375 -0.59861 0.20816 -0.60417 C 0.21962 -0.60857 0.22483 -0.60834 0.2349 -0.61528 C 0.25487 -0.61366 0.275 -0.61274 0.29497 -0.61065 C 0.30226 -0.60996 0.30573 -0.59977 0.3132 -0.59746 C 0.31754 -0.58079 0.31129 -0.60162 0.31997 -0.58403 C 0.32101 -0.58218 0.32084 -0.5794 0.32153 -0.57732 C 0.32414 -0.57037 0.32518 -0.57061 0.32987 -0.56621 C 0.33264 -0.55579 0.33542 -0.54445 0.33994 -0.53519 C 0.34237 -0.51806 0.34341 -0.50024 0.34827 -0.48403 C 0.35053 -0.46829 0.35157 -0.44838 0.35816 -0.43519 C 0.35869 -0.42778 0.35886 -0.42037 0.3599 -0.41297 C 0.36042 -0.40903 0.36268 -0.40579 0.3632 -0.40186 C 0.36771 -0.36713 0.36702 -0.33172 0.37327 -0.29746 C 0.37379 -0.28936 0.37379 -0.28102 0.37483 -0.27292 C 0.37553 -0.2676 0.37778 -0.26274 0.3783 -0.25741 C 0.37934 -0.24792 0.379 -0.2382 0.37987 -0.22848 C 0.38021 -0.22477 0.38108 -0.22107 0.3816 -0.21736 C 0.38264 -0.19954 0.38212 -0.17894 0.38664 -0.16181 C 0.38716 -0.15741 0.38785 -0.15301 0.3882 -0.14861 C 0.38941 -0.1338 0.39011 -0.11899 0.3915 -0.10417 C 0.39289 -0.09098 0.39653 -0.06436 0.39653 -0.06436 C 0.39757 -0.03403 0.39775 -0.00324 0.39983 0.02708 C 0.40053 0.03611 0.40261 0.04514 0.40487 0.0537 C 0.40608 0.0581 0.40573 0.06389 0.40816 0.06713 C 0.40938 0.06875 0.41146 0.06851 0.4132 0.06921 C 0.41823 0.06782 0.42327 0.0662 0.4283 0.06481 C 0.43091 0.06412 0.43143 0.05879 0.43316 0.05601 C 0.43681 0.05 0.4375 0.05092 0.44323 0.04699 C 0.44688 0.03217 0.45157 0.01805 0.46164 0.00879 C 0.46928 -0.00649 0.46494 -0.00162 0.47327 -0.00857 C 0.47431 -0.01088 0.47466 -0.01459 0.47657 -0.01551 C 0.48403 -0.01806 0.48525 -0.01204 0.4882 -0.00625 C 0.48994 0.00185 0.49028 0.00764 0.49497 0.01342 C 0.49827 0.02801 0.50313 0.04166 0.5066 0.05601 C 0.50834 0.06319 0.51303 0.06875 0.51494 0.07592 C 0.51945 0.07523 0.52396 0.07546 0.5283 0.07361 C 0.53664 0.0699 0.53334 0.06689 0.5382 0.06041 C 0.54827 0.04699 0.53941 0.07106 0.5533 0.04259 C 0.55678 0.03541 0.55903 0.02685 0.5632 0.02037 C 0.56598 0.01574 0.57014 0.01342 0.57327 0.00879 C 0.575 -0.00093 0.57587 -0.00301 0.58316 -0.00625 C 0.58612 -0.00278 0.59098 -0.00186 0.59323 0.00254 C 0.59497 0.00532 0.59375 0.00995 0.59497 0.01342 C 0.59671 0.01805 0.6 0.02222 0.60157 0.02708 C 0.60556 0.04027 0.60816 0.0537 0.61164 0.06713 C 0.62084 0.06342 0.62917 0.05995 0.63664 0.05139 C 0.64237 0.0449 0.64323 0.04074 0.64983 0.03588 C 0.65209 0.03426 0.66216 0.03171 0.6632 0.03148 C 0.66476 0.0375 0.6658 0.04583 0.66823 0.05139 C 0.6724 0.06064 0.67934 0.07037 0.6849 0.07824 C 0.69115 0.07708 0.69844 0.0787 0.7033 0.07361 C 0.71424 0.06226 0.69879 0.0706 0.71164 0.06481 C 0.71962 0.06875 0.72726 0.07291 0.7349 0.07824 " pathEditMode="relative" rAng="0" ptsTypes="ffffff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" y="-23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18 -0.0257 C -0.00781 -0.03357 -0.00729 -0.04121 -0.0052 -0.05 C -0.00277 -0.07315 -0.00173 -0.09653 0.00313 -0.11899 C 0.00452 -0.13449 0.00608 -0.14861 0.0099 -0.16343 C 0.01025 -0.16713 0.01181 -0.18519 0.0132 -0.19005 C 0.01806 -0.20741 0.01528 -0.18658 0.01823 -0.20348 C 0.02205 -0.225 0.02223 -0.23241 0.02987 -0.25232 C 0.03195 -0.25787 0.03195 -0.26436 0.03316 -0.27014 C 0.03612 -0.28473 0.03803 -0.29885 0.04323 -0.31227 C 0.0474 -0.33797 0.05313 -0.3632 0.0599 -0.38774 C 0.0625 -0.39699 0.06285 -0.40556 0.06823 -0.41227 C 0.07188 -0.42431 0.07309 -0.43843 0.07987 -0.44792 C 0.0816 -0.45741 0.08421 -0.46412 0.0882 -0.47223 C 0.09254 -0.49098 0.08629 -0.46806 0.09323 -0.48334 C 0.0941 -0.48542 0.09601 -0.49769 0.09653 -0.49885 C 0.09983 -0.50741 0.10487 -0.51667 0.1099 -0.52338 C 0.11372 -0.53611 0.11563 -0.54445 0.12309 -0.5544 C 0.12553 -0.56412 0.12934 -0.57199 0.1349 -0.57894 C 0.1382 -0.59329 0.13369 -0.57755 0.14323 -0.59445 C 0.1448 -0.59723 0.14497 -0.60093 0.14653 -0.60348 C 0.15157 -0.61204 0.15799 -0.61922 0.1632 -0.62778 C 0.1658 -0.63889 0.17066 -0.6419 0.17813 -0.64792 C 0.18178 -0.66181 0.17726 -0.65093 0.1948 -0.65672 C 0.19671 -0.65741 0.19792 -0.65996 0.19983 -0.66111 C 0.21007 -0.66713 0.21441 -0.66621 0.22657 -0.66783 C 0.24445 -0.67385 0.26164 -0.67408 0.27987 -0.66783 C 0.28681 -0.66181 0.29393 -0.65625 0.30157 -0.65232 C 0.30261 -0.65 0.30348 -0.64746 0.30487 -0.64561 C 0.30678 -0.64306 0.31007 -0.64213 0.31146 -0.63889 C 0.31303 -0.63496 0.31216 -0.62986 0.3132 -0.6257 C 0.31389 -0.62315 0.31546 -0.6213 0.3165 -0.61899 C 0.31823 -0.61019 0.31945 -0.6044 0.32309 -0.59676 C 0.32622 -0.56829 0.33039 -0.54121 0.32657 -0.51227 C 0.32587 -0.50649 0.32014 -0.5044 0.3165 -0.50116 C 0.30556 -0.49098 0.29636 -0.48889 0.28316 -0.48565 C 0.27205 -0.48635 0.26077 -0.48473 0.24983 -0.48774 C 0.24219 -0.48982 0.24393 -0.49769 0.2415 -0.50348 C 0.23559 -0.51644 0.23455 -0.51713 0.22813 -0.5257 C 0.22761 -0.52778 0.22744 -0.53033 0.22657 -0.53218 C 0.2257 -0.53403 0.22379 -0.53473 0.22309 -0.53681 C 0.21441 -0.56343 0.22761 -0.53588 0.21806 -0.5544 C 0.21494 -0.5794 0.2073 -0.6169 0.22153 -0.63681 C 0.22205 -0.63982 0.22119 -0.64399 0.22309 -0.64561 C 0.22744 -0.64954 0.23316 -0.65 0.2382 -0.65232 C 0.24011 -0.65324 0.24132 -0.65625 0.24306 -0.65672 C 0.25018 -0.65857 0.25764 -0.65834 0.26476 -0.65903 C 0.28403 -0.65579 0.27414 -0.65926 0.2849 -0.64561 C 0.28959 -0.6257 0.28264 -0.65301 0.28976 -0.63218 C 0.29237 -0.62431 0.2941 -0.61598 0.29653 -0.60787 C 0.29705 -0.60417 0.29723 -0.60024 0.29809 -0.59676 C 0.29896 -0.59352 0.30139 -0.59121 0.30157 -0.58774 C 0.30209 -0.57223 0.30296 -0.55625 0.29983 -0.54121 C 0.29879 -0.53611 0.29358 -0.5338 0.28976 -0.53218 C 0.27865 -0.52732 0.26806 -0.52338 0.25643 -0.52107 C 0.23768 -0.51297 0.24046 -0.51482 0.2132 -0.51667 C 0.19619 -0.52431 0.20244 -0.51945 0.19323 -0.52778 C 0.18994 -0.53611 0.18542 -0.54121 0.18316 -0.55 C 0.18438 -0.57593 0.18351 -0.6007 0.19323 -0.62338 C 0.20643 -0.6544 0.19184 -0.61736 0.20157 -0.63681 C 0.20278 -0.63959 0.20313 -0.64329 0.20487 -0.64561 C 0.20764 -0.64931 0.21476 -0.6544 0.21476 -0.65417 C 0.21528 -0.64769 0.21962 -0.63982 0.2165 -0.63449 C 0.21424 -0.63079 0.20903 -0.63866 0.20816 -0.64329 C 0.20712 -0.64769 0.20938 -0.65301 0.21146 -0.65672 C 0.21303 -0.65949 0.21598 -0.65949 0.21806 -0.66111 C 0.23907 -0.67686 0.22778 -0.67269 0.24306 -0.67662 C 0.27483 -0.69422 0.29011 -0.68241 0.33646 -0.68125 C 0.33803 -0.68079 0.34948 -0.67778 0.35157 -0.67662 C 0.3533 -0.6757 0.35469 -0.67338 0.35643 -0.67223 C 0.35799 -0.6713 0.35973 -0.67084 0.36146 -0.67014 C 0.36476 -0.66875 0.37153 -0.66551 0.37153 -0.66528 C 0.38143 -0.65278 0.38855 -0.65186 0.40157 -0.64792 C 0.40973 -0.63658 0.41667 -0.63936 0.42483 -0.63218 C 0.42813 -0.62917 0.4316 -0.62639 0.4349 -0.62338 C 0.43629 -0.62223 0.44566 -0.6088 0.44792 -0.60556 C 0.45087 -0.60186 0.45643 -0.59445 0.45643 -0.59422 C 0.46042 -0.57778 0.45452 -0.59861 0.4632 -0.58125 C 0.46407 -0.5794 0.46372 -0.57639 0.46476 -0.57454 C 0.4658 -0.57199 0.46806 -0.57014 0.4698 -0.56783 C 0.47084 -0.56412 0.47171 -0.56019 0.47292 -0.55672 C 0.47448 -0.55348 0.47709 -0.55139 0.47813 -0.54792 C 0.48178 -0.53588 0.47744 -0.53403 0.48316 -0.52338 C 0.48594 -0.51829 0.49323 -0.50996 0.49323 -0.50973 C 0.49584 -0.49931 0.50053 -0.49352 0.50816 -0.49005 C 0.51268 -0.49144 0.51737 -0.4919 0.52119 -0.49445 C 0.52518 -0.49653 0.52761 -0.50186 0.53143 -0.50348 C 0.53316 -0.50417 0.5349 -0.50463 0.53646 -0.50556 C 0.53872 -0.50695 0.5408 -0.50834 0.54323 -0.50996 C 0.54671 -0.51274 0.55313 -0.51899 0.55313 -0.51875 C 0.55608 -0.53056 0.5533 -0.52408 0.5632 -0.53681 C 0.56494 -0.53912 0.56511 -0.54283 0.5665 -0.54561 C 0.56771 -0.54815 0.5698 -0.55024 0.57119 -0.55232 C 0.58021 -0.56227 0.59046 -0.56644 0.59983 -0.57454 C 0.60816 -0.57385 0.61684 -0.5757 0.62483 -0.57223 C 0.62934 -0.57014 0.6316 -0.56343 0.6349 -0.55903 C 0.63612 -0.55741 0.6382 -0.5544 0.6382 -0.55417 C 0.64289 -0.53496 0.63594 -0.55996 0.64323 -0.54329 C 0.64636 -0.53611 0.64879 -0.52848 0.65157 -0.52107 C 0.65504 -0.51158 0.65382 -0.50209 0.6599 -0.49445 C 0.66372 -0.47801 0.67483 -0.46667 0.6849 -0.45672 C 0.70226 -0.45903 0.71077 -0.45371 0.72153 -0.46551 C 0.72275 -0.4669 0.72379 -0.46852 0.72483 -0.47014 C 0.72605 -0.47223 0.72657 -0.475 0.72813 -0.47662 C 0.73125 -0.4801 0.7349 -0.48264 0.7382 -0.48565 C 0.73994 -0.48704 0.74323 -0.49005 0.74323 -0.48982 C 0.74914 -0.50209 0.74306 -0.49306 0.75313 -0.49885 C 0.75504 -0.5 0.75625 -0.50232 0.75816 -0.50348 C 0.76737 -0.50973 0.7783 -0.5125 0.7882 -0.51667 C 0.80296 -0.51505 0.80764 -0.51713 0.81823 -0.50787 C 0.82084 -0.49676 0.82709 -0.48704 0.83316 -0.47894 " pathEditMode="relative" rAng="0" ptsTypes="fffffffffffffffffffffffffffffffffffffffffffffffffffffffffffffffffffffffffffffffffffffffffffffffffffffffffffffA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2" y="-33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AutoShape 15"/>
          <p:cNvSpPr>
            <a:spLocks noChangeArrowheads="1"/>
          </p:cNvSpPr>
          <p:nvPr/>
        </p:nvSpPr>
        <p:spPr bwMode="auto">
          <a:xfrm rot="10800000">
            <a:off x="2771799" y="2131418"/>
            <a:ext cx="936103" cy="472658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973 w 21600"/>
              <a:gd name="T13" fmla="*/ 4973 h 21600"/>
              <a:gd name="T14" fmla="*/ 16627 w 21600"/>
              <a:gd name="T15" fmla="*/ 1662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6345" y="21600"/>
                </a:lnTo>
                <a:lnTo>
                  <a:pt x="15255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33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043608" y="620688"/>
            <a:ext cx="4537075" cy="28082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ar-JO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979092" y="1123355"/>
            <a:ext cx="2374900" cy="1368425"/>
          </a:xfrm>
          <a:prstGeom prst="rect">
            <a:avLst/>
          </a:prstGeom>
          <a:solidFill>
            <a:schemeClr val="bg1"/>
          </a:solidFill>
          <a:ln w="152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>
            <a:off x="2267744" y="1628800"/>
            <a:ext cx="1800225" cy="15430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575550" y="4889500"/>
            <a:ext cx="1028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000"/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323528" y="5778500"/>
            <a:ext cx="1079500" cy="1079500"/>
            <a:chOff x="975" y="2931"/>
            <a:chExt cx="1089" cy="1089"/>
          </a:xfrm>
        </p:grpSpPr>
        <p:sp>
          <p:nvSpPr>
            <p:cNvPr id="16" name="Oval 8"/>
            <p:cNvSpPr>
              <a:spLocks noChangeArrowheads="1"/>
            </p:cNvSpPr>
            <p:nvPr/>
          </p:nvSpPr>
          <p:spPr bwMode="auto">
            <a:xfrm>
              <a:off x="975" y="2931"/>
              <a:ext cx="1089" cy="108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ar-JO"/>
            </a:p>
          </p:txBody>
        </p:sp>
        <p:sp>
          <p:nvSpPr>
            <p:cNvPr id="17" name="Freeform 9"/>
            <p:cNvSpPr>
              <a:spLocks/>
            </p:cNvSpPr>
            <p:nvPr/>
          </p:nvSpPr>
          <p:spPr bwMode="auto">
            <a:xfrm>
              <a:off x="1020" y="3224"/>
              <a:ext cx="977" cy="123"/>
            </a:xfrm>
            <a:custGeom>
              <a:avLst/>
              <a:gdLst>
                <a:gd name="T0" fmla="*/ 0 w 953"/>
                <a:gd name="T1" fmla="*/ 28 h 144"/>
                <a:gd name="T2" fmla="*/ 489 w 953"/>
                <a:gd name="T3" fmla="*/ 85 h 144"/>
                <a:gd name="T4" fmla="*/ 1027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 flipV="1">
              <a:off x="1045" y="3657"/>
              <a:ext cx="917" cy="129"/>
            </a:xfrm>
            <a:custGeom>
              <a:avLst/>
              <a:gdLst>
                <a:gd name="T0" fmla="*/ 0 w 953"/>
                <a:gd name="T1" fmla="*/ 33 h 144"/>
                <a:gd name="T2" fmla="*/ 404 w 953"/>
                <a:gd name="T3" fmla="*/ 98 h 144"/>
                <a:gd name="T4" fmla="*/ 849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9" name="Line 11"/>
            <p:cNvSpPr>
              <a:spLocks noChangeShapeType="1"/>
            </p:cNvSpPr>
            <p:nvPr/>
          </p:nvSpPr>
          <p:spPr bwMode="auto">
            <a:xfrm flipH="1">
              <a:off x="1516" y="2931"/>
              <a:ext cx="3" cy="108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20" name="Freeform 12"/>
            <p:cNvSpPr>
              <a:spLocks/>
            </p:cNvSpPr>
            <p:nvPr/>
          </p:nvSpPr>
          <p:spPr bwMode="auto">
            <a:xfrm>
              <a:off x="975" y="3475"/>
              <a:ext cx="1089" cy="46"/>
            </a:xfrm>
            <a:custGeom>
              <a:avLst/>
              <a:gdLst>
                <a:gd name="T0" fmla="*/ 0 w 1195"/>
                <a:gd name="T1" fmla="*/ 5 h 54"/>
                <a:gd name="T2" fmla="*/ 412 w 1195"/>
                <a:gd name="T3" fmla="*/ 33 h 54"/>
                <a:gd name="T4" fmla="*/ 824 w 1195"/>
                <a:gd name="T5" fmla="*/ 5 h 54"/>
                <a:gd name="T6" fmla="*/ 892 w 1195"/>
                <a:gd name="T7" fmla="*/ 5 h 5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95"/>
                <a:gd name="T13" fmla="*/ 0 h 54"/>
                <a:gd name="T14" fmla="*/ 1195 w 1195"/>
                <a:gd name="T15" fmla="*/ 54 h 5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95" h="54">
                  <a:moveTo>
                    <a:pt x="0" y="8"/>
                  </a:moveTo>
                  <a:cubicBezTo>
                    <a:pt x="181" y="31"/>
                    <a:pt x="363" y="54"/>
                    <a:pt x="544" y="54"/>
                  </a:cubicBezTo>
                  <a:cubicBezTo>
                    <a:pt x="725" y="54"/>
                    <a:pt x="983" y="16"/>
                    <a:pt x="1089" y="8"/>
                  </a:cubicBezTo>
                  <a:cubicBezTo>
                    <a:pt x="1195" y="0"/>
                    <a:pt x="1187" y="4"/>
                    <a:pt x="1179" y="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</p:grpSp>
      <p:sp>
        <p:nvSpPr>
          <p:cNvPr id="21" name="AutoShape 6"/>
          <p:cNvSpPr>
            <a:spLocks noChangeArrowheads="1"/>
          </p:cNvSpPr>
          <p:nvPr/>
        </p:nvSpPr>
        <p:spPr bwMode="auto">
          <a:xfrm flipV="1">
            <a:off x="2266430" y="1483718"/>
            <a:ext cx="1800225" cy="17272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23" name="عنصر نائب للتاريخ 22"/>
          <p:cNvSpPr>
            <a:spLocks noGrp="1"/>
          </p:cNvSpPr>
          <p:nvPr>
            <p:ph type="dt" sz="half" idx="10"/>
          </p:nvPr>
        </p:nvSpPr>
        <p:spPr>
          <a:xfrm>
            <a:off x="6660232" y="6492875"/>
            <a:ext cx="2133600" cy="365125"/>
          </a:xfrm>
        </p:spPr>
        <p:txBody>
          <a:bodyPr/>
          <a:lstStyle/>
          <a:p>
            <a:fld id="{E8896698-44FA-452C-9589-A83152409B9F}" type="datetime8">
              <a:rPr lang="ar-JO" smtClean="0"/>
              <a:pPr/>
              <a:t>05 أيار، 20</a:t>
            </a:fld>
            <a:endParaRPr lang="ar-SA" dirty="0"/>
          </a:p>
        </p:txBody>
      </p:sp>
      <p:sp>
        <p:nvSpPr>
          <p:cNvPr id="24" name="عنصر نائب لرقم الشريحة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5</a:t>
            </a:fld>
            <a:endParaRPr lang="ar-SA"/>
          </a:p>
        </p:txBody>
      </p:sp>
      <p:sp>
        <p:nvSpPr>
          <p:cNvPr id="25" name="عنصر نائب للتذييل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dirty="0" smtClean="0"/>
              <a:t>إعداد وتصميم </a:t>
            </a:r>
            <a:r>
              <a:rPr lang="ar-SA" dirty="0" err="1" smtClean="0"/>
              <a:t>المعلمة </a:t>
            </a:r>
            <a:r>
              <a:rPr lang="ar-SA" dirty="0" smtClean="0"/>
              <a:t>: فايدة أبو عاذرة </a:t>
            </a:r>
            <a:endParaRPr lang="ar-SA" dirty="0"/>
          </a:p>
        </p:txBody>
      </p:sp>
      <p:sp>
        <p:nvSpPr>
          <p:cNvPr id="31" name="مستطيل مستدير الزوايا 30"/>
          <p:cNvSpPr/>
          <p:nvPr/>
        </p:nvSpPr>
        <p:spPr>
          <a:xfrm>
            <a:off x="4751512" y="3645024"/>
            <a:ext cx="4392488" cy="79208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>
              <a:spcBef>
                <a:spcPct val="50000"/>
              </a:spcBef>
            </a:pPr>
            <a:r>
              <a:rPr lang="ar-JO" sz="3200" b="1" dirty="0" smtClean="0"/>
              <a:t>كان وأخواتها</a:t>
            </a:r>
            <a:endParaRPr lang="en-US" sz="3200" b="1" dirty="0" smtClean="0"/>
          </a:p>
          <a:p>
            <a:pPr algn="ctr"/>
            <a:endParaRPr lang="ar-JO" dirty="0"/>
          </a:p>
        </p:txBody>
      </p:sp>
      <p:sp>
        <p:nvSpPr>
          <p:cNvPr id="32" name="مستطيل مستدير الزوايا 31">
            <a:hlinkClick r:id="" action="ppaction://noaction" highlightClick="1"/>
          </p:cNvPr>
          <p:cNvSpPr/>
          <p:nvPr/>
        </p:nvSpPr>
        <p:spPr>
          <a:xfrm>
            <a:off x="7380312" y="4725144"/>
            <a:ext cx="1512168" cy="11521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JO" sz="2800" b="1" dirty="0" smtClean="0">
                <a:solidFill>
                  <a:schemeClr val="tx1"/>
                </a:solidFill>
              </a:rPr>
              <a:t>تنصب الخبر</a:t>
            </a:r>
            <a:endParaRPr lang="ar-JO" sz="2800" b="1" dirty="0">
              <a:solidFill>
                <a:schemeClr val="tx1"/>
              </a:solidFill>
            </a:endParaRPr>
          </a:p>
        </p:txBody>
      </p:sp>
      <p:sp>
        <p:nvSpPr>
          <p:cNvPr id="35" name="مستطيل مستدير الزوايا 34"/>
          <p:cNvSpPr/>
          <p:nvPr/>
        </p:nvSpPr>
        <p:spPr>
          <a:xfrm>
            <a:off x="5436096" y="4725144"/>
            <a:ext cx="1512168" cy="115212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JO" sz="2800" b="1" dirty="0" smtClean="0">
                <a:solidFill>
                  <a:schemeClr val="tx1"/>
                </a:solidFill>
              </a:rPr>
              <a:t>ترفع الخبر</a:t>
            </a:r>
            <a:endParaRPr lang="ar-JO" sz="2800" b="1" dirty="0">
              <a:solidFill>
                <a:schemeClr val="tx1"/>
              </a:solidFill>
            </a:endParaRPr>
          </a:p>
        </p:txBody>
      </p:sp>
      <p:sp>
        <p:nvSpPr>
          <p:cNvPr id="29" name="سهم إلى اليمين 28">
            <a:hlinkClick r:id="" action="ppaction://hlinkshowjump?jump=nextslide"/>
          </p:cNvPr>
          <p:cNvSpPr/>
          <p:nvPr/>
        </p:nvSpPr>
        <p:spPr>
          <a:xfrm>
            <a:off x="7308304" y="5993904"/>
            <a:ext cx="1835696" cy="864096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JO" sz="2400" b="1" dirty="0" smtClean="0"/>
              <a:t>السّؤال التالي </a:t>
            </a:r>
            <a:endParaRPr lang="ar-JO" sz="24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-0.03287 C -0.00833 -0.04005 -0.00381 -0.04468 -0.00173 -0.05301 C -0.00017 -0.05949 0.00382 -0.08519 0.00487 -0.09098 C 0.00643 -0.10024 0.0099 -0.10834 0.01164 -0.1176 C 0.01355 -0.12801 0.01372 -0.13519 0.01823 -0.14399 C 0.02223 -0.16042 0.02605 -0.17662 0.02987 -0.19306 C 0.03195 -0.20232 0.03803 -0.20787 0.03994 -0.21736 C 0.04306 -0.23218 0.04323 -0.24815 0.05157 -0.25973 C 0.05452 -0.27107 0.05643 -0.28195 0.0599 -0.29306 C 0.06164 -0.29885 0.06494 -0.31065 0.06494 -0.31042 C 0.06737 -0.32778 0.07761 -0.34699 0.0849 -0.36181 C 0.08646 -0.37014 0.08855 -0.37801 0.08994 -0.38635 C 0.09462 -0.4132 0.08976 -0.40162 0.09653 -0.41528 C 0.09705 -0.42408 0.09705 -0.43311 0.09827 -0.4419 C 0.10035 -0.45695 0.1066 -0.47176 0.1099 -0.48635 C 0.11389 -0.50371 0.10886 -0.49167 0.11494 -0.50417 C 0.11684 -0.51829 0.11789 -0.51551 0.12327 -0.52639 C 0.12535 -0.53473 0.12761 -0.53704 0.13316 -0.5419 C 0.13889 -0.55625 0.14983 -0.56412 0.1599 -0.57292 C 0.16615 -0.57824 0.16893 -0.58519 0.17657 -0.58843 C 0.18351 -0.59815 0.17778 -0.5919 0.19497 -0.59746 C 0.20521 -0.6007 0.19375 -0.59861 0.20816 -0.60417 C 0.21962 -0.60857 0.22483 -0.60834 0.2349 -0.61528 C 0.25487 -0.61366 0.275 -0.61274 0.29497 -0.61065 C 0.30226 -0.60996 0.30573 -0.59977 0.3132 -0.59746 C 0.31754 -0.58079 0.31129 -0.60162 0.31997 -0.58403 C 0.32101 -0.58218 0.32084 -0.5794 0.32153 -0.57732 C 0.32414 -0.57037 0.32518 -0.57061 0.32987 -0.56621 C 0.33264 -0.55579 0.33542 -0.54445 0.33994 -0.53519 C 0.34237 -0.51806 0.34341 -0.50024 0.34827 -0.48403 C 0.35053 -0.46829 0.35157 -0.44838 0.35816 -0.43519 C 0.35869 -0.42778 0.35886 -0.42037 0.3599 -0.41297 C 0.36042 -0.40903 0.36268 -0.40579 0.3632 -0.40186 C 0.36771 -0.36713 0.36702 -0.33172 0.37327 -0.29746 C 0.37379 -0.28936 0.37379 -0.28102 0.37483 -0.27292 C 0.37553 -0.2676 0.37778 -0.26274 0.3783 -0.25741 C 0.37934 -0.24792 0.379 -0.2382 0.37987 -0.22848 C 0.38021 -0.22477 0.38108 -0.22107 0.3816 -0.21736 C 0.38264 -0.19954 0.38212 -0.17894 0.38664 -0.16181 C 0.38716 -0.15741 0.38785 -0.15301 0.3882 -0.14861 C 0.38941 -0.1338 0.39011 -0.11899 0.3915 -0.10417 C 0.39289 -0.09098 0.39653 -0.06436 0.39653 -0.06436 C 0.39757 -0.03403 0.39775 -0.00324 0.39983 0.02708 C 0.40053 0.03611 0.40261 0.04514 0.40487 0.0537 C 0.40608 0.0581 0.40573 0.06389 0.40816 0.06713 C 0.40938 0.06875 0.41146 0.06851 0.4132 0.06921 C 0.41823 0.06782 0.42327 0.0662 0.4283 0.06481 C 0.43091 0.06412 0.43143 0.05879 0.43316 0.05601 C 0.43681 0.05 0.4375 0.05092 0.44323 0.04699 C 0.44688 0.03217 0.45157 0.01805 0.46164 0.00879 C 0.46928 -0.00649 0.46494 -0.00162 0.47327 -0.00857 C 0.47431 -0.01088 0.47466 -0.01459 0.47657 -0.01551 C 0.48403 -0.01806 0.48525 -0.01204 0.4882 -0.00625 C 0.48994 0.00185 0.49028 0.00764 0.49497 0.01342 C 0.49827 0.02801 0.50313 0.04166 0.5066 0.05601 C 0.50834 0.06319 0.51303 0.06875 0.51494 0.07592 C 0.51945 0.07523 0.52396 0.07546 0.5283 0.07361 C 0.53664 0.0699 0.53334 0.06689 0.5382 0.06041 C 0.54827 0.04699 0.53941 0.07106 0.5533 0.04259 C 0.55678 0.03541 0.55903 0.02685 0.5632 0.02037 C 0.56598 0.01574 0.57014 0.01342 0.57327 0.00879 C 0.575 -0.00093 0.57587 -0.00301 0.58316 -0.00625 C 0.58612 -0.00278 0.59098 -0.00186 0.59323 0.00254 C 0.59497 0.00532 0.59375 0.00995 0.59497 0.01342 C 0.59671 0.01805 0.6 0.02222 0.60157 0.02708 C 0.60556 0.04027 0.60816 0.0537 0.61164 0.06713 C 0.62084 0.06342 0.62917 0.05995 0.63664 0.05139 C 0.64237 0.0449 0.64323 0.04074 0.64983 0.03588 C 0.65209 0.03426 0.66216 0.03171 0.6632 0.03148 C 0.66476 0.0375 0.6658 0.04583 0.66823 0.05139 C 0.6724 0.06064 0.67934 0.07037 0.6849 0.07824 C 0.69115 0.07708 0.69844 0.0787 0.7033 0.07361 C 0.71424 0.06226 0.69879 0.0706 0.71164 0.06481 C 0.71962 0.06875 0.72726 0.07291 0.7349 0.07824 " pathEditMode="relative" rAng="0" ptsTypes="ffffff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" y="-23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38889E-6 -3.7037E-6 C 0.00399 -0.00787 0.00452 -0.01551 0.0066 -0.0243 C 0.00903 -0.04745 0.01007 -0.07083 0.01493 -0.09328 C 0.01632 -0.10879 0.01788 -0.12291 0.0217 -0.13773 C 0.02205 -0.14143 0.02361 -0.15949 0.025 -0.16435 C 0.02986 -0.18171 0.02708 -0.16088 0.03004 -0.17777 C 0.03386 -0.1993 0.03403 -0.20671 0.04167 -0.22662 C 0.04375 -0.23217 0.04375 -0.23865 0.04497 -0.24444 C 0.04792 -0.25902 0.04983 -0.27314 0.05504 -0.28657 C 0.0592 -0.31226 0.06493 -0.3375 0.0717 -0.36203 C 0.07431 -0.37129 0.07465 -0.37986 0.08004 -0.38657 C 0.08368 -0.39861 0.0849 -0.41273 0.09167 -0.42222 C 0.0934 -0.43171 0.09601 -0.43842 0.1 -0.44652 C 0.10434 -0.46527 0.09809 -0.44236 0.10504 -0.45764 C 0.1059 -0.45972 0.10781 -0.47199 0.10833 -0.47314 C 0.11163 -0.48171 0.11667 -0.49097 0.1217 -0.49768 C 0.12552 -0.51041 0.12743 -0.51875 0.1349 -0.5287 C 0.13733 -0.53842 0.14115 -0.54629 0.1467 -0.55324 C 0.15 -0.56759 0.14549 -0.55185 0.15504 -0.56875 C 0.1566 -0.57152 0.15677 -0.57523 0.15833 -0.57777 C 0.16337 -0.58634 0.16979 -0.59351 0.175 -0.60208 C 0.17761 -0.61319 0.18247 -0.6162 0.18993 -0.62222 C 0.19358 -0.63611 0.18906 -0.62523 0.2066 -0.63101 C 0.20851 -0.63171 0.20972 -0.63426 0.21163 -0.63541 C 0.22188 -0.64143 0.22622 -0.64051 0.23837 -0.64213 C 0.25625 -0.64814 0.27344 -0.64838 0.29167 -0.64213 C 0.29861 -0.63611 0.30573 -0.63055 0.31337 -0.62662 C 0.31441 -0.6243 0.31528 -0.62176 0.31667 -0.6199 C 0.31858 -0.61736 0.32188 -0.61643 0.32327 -0.61319 C 0.32483 -0.60926 0.32396 -0.60416 0.325 -0.6 C 0.3257 -0.59745 0.32726 -0.5956 0.3283 -0.59328 C 0.33004 -0.58449 0.33125 -0.5787 0.3349 -0.57106 C 0.33802 -0.54259 0.34219 -0.51551 0.33837 -0.48657 C 0.33768 -0.48078 0.33195 -0.4787 0.3283 -0.47546 C 0.31736 -0.46527 0.30816 -0.46319 0.29497 -0.45995 C 0.28386 -0.46064 0.27257 -0.45902 0.26163 -0.46203 C 0.25399 -0.46412 0.25573 -0.47199 0.2533 -0.47777 C 0.2474 -0.49074 0.24636 -0.49143 0.23993 -0.5 C 0.23941 -0.50208 0.23924 -0.50463 0.23837 -0.50648 C 0.2375 -0.50833 0.23559 -0.50902 0.2349 -0.51111 C 0.22622 -0.53773 0.23941 -0.51018 0.22986 -0.5287 C 0.22674 -0.5537 0.2191 -0.5912 0.23333 -0.61111 C 0.23386 -0.61412 0.23299 -0.61828 0.2349 -0.6199 C 0.23924 -0.62384 0.24497 -0.6243 0.25 -0.62662 C 0.25191 -0.62754 0.25313 -0.63055 0.25486 -0.63101 C 0.26198 -0.63287 0.26945 -0.63264 0.27656 -0.63333 C 0.29583 -0.63009 0.28594 -0.63356 0.2967 -0.6199 C 0.30139 -0.6 0.29445 -0.62731 0.30156 -0.60648 C 0.30417 -0.59861 0.3059 -0.59027 0.30833 -0.58217 C 0.30886 -0.57847 0.30903 -0.57453 0.3099 -0.57106 C 0.31077 -0.56782 0.3132 -0.56551 0.31337 -0.56203 C 0.31389 -0.54652 0.31476 -0.53055 0.31163 -0.51551 C 0.31059 -0.51041 0.30538 -0.5081 0.30156 -0.50648 C 0.29045 -0.50162 0.27986 -0.49768 0.26823 -0.49537 C 0.24948 -0.48726 0.25226 -0.48912 0.225 -0.49097 C 0.20799 -0.49861 0.21424 -0.49375 0.20504 -0.50208 C 0.20174 -0.51041 0.19722 -0.51551 0.19497 -0.5243 C 0.19618 -0.55023 0.19531 -0.575 0.20504 -0.59768 C 0.21823 -0.6287 0.20365 -0.59166 0.21337 -0.61111 C 0.21458 -0.61389 0.21493 -0.61759 0.21667 -0.6199 C 0.21945 -0.62361 0.22656 -0.6287 0.22656 -0.62847 C 0.22708 -0.62199 0.23143 -0.61412 0.2283 -0.60879 C 0.22604 -0.60509 0.22083 -0.61296 0.21997 -0.61759 C 0.21893 -0.62199 0.22118 -0.62731 0.22327 -0.63101 C 0.22483 -0.63379 0.22778 -0.63379 0.22986 -0.63541 C 0.25087 -0.65115 0.23958 -0.64699 0.25486 -0.65092 C 0.28663 -0.66851 0.30191 -0.65671 0.34827 -0.65555 C 0.34983 -0.65509 0.36129 -0.65208 0.36337 -0.65092 C 0.36511 -0.65 0.36649 -0.64768 0.36823 -0.64652 C 0.36979 -0.6456 0.37153 -0.64514 0.37327 -0.64444 C 0.37656 -0.64305 0.38333 -0.63981 0.38333 -0.63958 C 0.39323 -0.62708 0.40035 -0.62615 0.41337 -0.62222 C 0.42153 -0.61088 0.42847 -0.61365 0.43663 -0.60648 C 0.43993 -0.60347 0.4434 -0.60069 0.4467 -0.59768 C 0.44809 -0.59652 0.45747 -0.5831 0.45972 -0.57986 C 0.46268 -0.57615 0.46823 -0.56875 0.46823 -0.56851 C 0.47222 -0.55208 0.46632 -0.57291 0.475 -0.55555 C 0.47587 -0.5537 0.47552 -0.55069 0.47656 -0.54884 C 0.47761 -0.54629 0.47986 -0.54444 0.4816 -0.54213 C 0.48264 -0.53842 0.48351 -0.53449 0.48472 -0.53101 C 0.48629 -0.52777 0.48889 -0.52569 0.48993 -0.52222 C 0.49358 -0.51018 0.48924 -0.50833 0.49497 -0.49768 C 0.49774 -0.49259 0.50504 -0.48426 0.50504 -0.48402 C 0.50764 -0.47361 0.51233 -0.46782 0.51997 -0.46435 C 0.52448 -0.46574 0.52917 -0.4662 0.53299 -0.46875 C 0.53698 -0.47083 0.53941 -0.47615 0.54323 -0.47777 C 0.54497 -0.47847 0.5467 -0.47893 0.54827 -0.47986 C 0.55052 -0.48125 0.55261 -0.48264 0.55504 -0.48426 C 0.55851 -0.48703 0.56493 -0.49328 0.56493 -0.49305 C 0.56788 -0.50486 0.56511 -0.49838 0.575 -0.51111 C 0.57674 -0.51342 0.57691 -0.51713 0.5783 -0.5199 C 0.57952 -0.52245 0.5816 -0.52453 0.58299 -0.52662 C 0.59202 -0.53657 0.60226 -0.54074 0.61163 -0.54884 C 0.61997 -0.54814 0.62865 -0.55 0.63663 -0.54652 C 0.64115 -0.54444 0.6434 -0.53773 0.6467 -0.53333 C 0.64792 -0.53171 0.65 -0.5287 0.65 -0.52847 C 0.65469 -0.50926 0.64774 -0.53426 0.65504 -0.51759 C 0.65816 -0.51041 0.66059 -0.50277 0.66337 -0.49537 C 0.66684 -0.48588 0.66563 -0.47639 0.6717 -0.46875 C 0.67552 -0.45231 0.68663 -0.44097 0.6967 -0.43101 C 0.71406 -0.43333 0.72257 -0.42801 0.73333 -0.43981 C 0.73455 -0.4412 0.73559 -0.44282 0.73663 -0.44444 C 0.73785 -0.44652 0.73837 -0.4493 0.73993 -0.45092 C 0.74306 -0.45439 0.7467 -0.45694 0.75 -0.45995 C 0.75174 -0.46134 0.75504 -0.46435 0.75504 -0.46412 C 0.76094 -0.47639 0.75486 -0.46736 0.76493 -0.47314 C 0.76684 -0.4743 0.76806 -0.47662 0.76997 -0.47777 C 0.77917 -0.48402 0.79011 -0.4868 0.8 -0.49097 C 0.81476 -0.48935 0.81945 -0.49143 0.83004 -0.48217 C 0.83264 -0.47106 0.83889 -0.46134 0.84497 -0.45324 " pathEditMode="relative" rAng="0" ptsTypes="fffffffffffffffffffffffffffffffffffffffffffffffffffffffffffffffffffffffffffffffffffffffffffffffffffffffffffffA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2" y="-33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AutoShape 15"/>
          <p:cNvSpPr>
            <a:spLocks noChangeArrowheads="1"/>
          </p:cNvSpPr>
          <p:nvPr/>
        </p:nvSpPr>
        <p:spPr bwMode="auto">
          <a:xfrm rot="10800000">
            <a:off x="2771799" y="2131418"/>
            <a:ext cx="936103" cy="472658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973 w 21600"/>
              <a:gd name="T13" fmla="*/ 4973 h 21600"/>
              <a:gd name="T14" fmla="*/ 16627 w 21600"/>
              <a:gd name="T15" fmla="*/ 1662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6345" y="21600"/>
                </a:lnTo>
                <a:lnTo>
                  <a:pt x="15255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33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043608" y="620688"/>
            <a:ext cx="4537075" cy="28082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ar-JO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979092" y="1123355"/>
            <a:ext cx="2374900" cy="1368425"/>
          </a:xfrm>
          <a:prstGeom prst="rect">
            <a:avLst/>
          </a:prstGeom>
          <a:solidFill>
            <a:schemeClr val="bg1"/>
          </a:solidFill>
          <a:ln w="152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>
            <a:off x="2267744" y="1628800"/>
            <a:ext cx="1800225" cy="15430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575550" y="4889500"/>
            <a:ext cx="1028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000"/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323528" y="5778500"/>
            <a:ext cx="1079500" cy="1079500"/>
            <a:chOff x="975" y="2931"/>
            <a:chExt cx="1089" cy="1089"/>
          </a:xfrm>
        </p:grpSpPr>
        <p:sp>
          <p:nvSpPr>
            <p:cNvPr id="16" name="Oval 8"/>
            <p:cNvSpPr>
              <a:spLocks noChangeArrowheads="1"/>
            </p:cNvSpPr>
            <p:nvPr/>
          </p:nvSpPr>
          <p:spPr bwMode="auto">
            <a:xfrm>
              <a:off x="975" y="2931"/>
              <a:ext cx="1089" cy="108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ar-JO"/>
            </a:p>
          </p:txBody>
        </p:sp>
        <p:sp>
          <p:nvSpPr>
            <p:cNvPr id="17" name="Freeform 9"/>
            <p:cNvSpPr>
              <a:spLocks/>
            </p:cNvSpPr>
            <p:nvPr/>
          </p:nvSpPr>
          <p:spPr bwMode="auto">
            <a:xfrm>
              <a:off x="1020" y="3224"/>
              <a:ext cx="977" cy="123"/>
            </a:xfrm>
            <a:custGeom>
              <a:avLst/>
              <a:gdLst>
                <a:gd name="T0" fmla="*/ 0 w 953"/>
                <a:gd name="T1" fmla="*/ 28 h 144"/>
                <a:gd name="T2" fmla="*/ 489 w 953"/>
                <a:gd name="T3" fmla="*/ 85 h 144"/>
                <a:gd name="T4" fmla="*/ 1027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 flipV="1">
              <a:off x="1045" y="3657"/>
              <a:ext cx="917" cy="129"/>
            </a:xfrm>
            <a:custGeom>
              <a:avLst/>
              <a:gdLst>
                <a:gd name="T0" fmla="*/ 0 w 953"/>
                <a:gd name="T1" fmla="*/ 33 h 144"/>
                <a:gd name="T2" fmla="*/ 404 w 953"/>
                <a:gd name="T3" fmla="*/ 98 h 144"/>
                <a:gd name="T4" fmla="*/ 849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9" name="Line 11"/>
            <p:cNvSpPr>
              <a:spLocks noChangeShapeType="1"/>
            </p:cNvSpPr>
            <p:nvPr/>
          </p:nvSpPr>
          <p:spPr bwMode="auto">
            <a:xfrm flipH="1">
              <a:off x="1516" y="2931"/>
              <a:ext cx="3" cy="108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20" name="Freeform 12"/>
            <p:cNvSpPr>
              <a:spLocks/>
            </p:cNvSpPr>
            <p:nvPr/>
          </p:nvSpPr>
          <p:spPr bwMode="auto">
            <a:xfrm>
              <a:off x="975" y="3475"/>
              <a:ext cx="1089" cy="46"/>
            </a:xfrm>
            <a:custGeom>
              <a:avLst/>
              <a:gdLst>
                <a:gd name="T0" fmla="*/ 0 w 1195"/>
                <a:gd name="T1" fmla="*/ 5 h 54"/>
                <a:gd name="T2" fmla="*/ 412 w 1195"/>
                <a:gd name="T3" fmla="*/ 33 h 54"/>
                <a:gd name="T4" fmla="*/ 824 w 1195"/>
                <a:gd name="T5" fmla="*/ 5 h 54"/>
                <a:gd name="T6" fmla="*/ 892 w 1195"/>
                <a:gd name="T7" fmla="*/ 5 h 5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95"/>
                <a:gd name="T13" fmla="*/ 0 h 54"/>
                <a:gd name="T14" fmla="*/ 1195 w 1195"/>
                <a:gd name="T15" fmla="*/ 54 h 5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95" h="54">
                  <a:moveTo>
                    <a:pt x="0" y="8"/>
                  </a:moveTo>
                  <a:cubicBezTo>
                    <a:pt x="181" y="31"/>
                    <a:pt x="363" y="54"/>
                    <a:pt x="544" y="54"/>
                  </a:cubicBezTo>
                  <a:cubicBezTo>
                    <a:pt x="725" y="54"/>
                    <a:pt x="983" y="16"/>
                    <a:pt x="1089" y="8"/>
                  </a:cubicBezTo>
                  <a:cubicBezTo>
                    <a:pt x="1195" y="0"/>
                    <a:pt x="1187" y="4"/>
                    <a:pt x="1179" y="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</p:grpSp>
      <p:sp>
        <p:nvSpPr>
          <p:cNvPr id="21" name="AutoShape 6"/>
          <p:cNvSpPr>
            <a:spLocks noChangeArrowheads="1"/>
          </p:cNvSpPr>
          <p:nvPr/>
        </p:nvSpPr>
        <p:spPr bwMode="auto">
          <a:xfrm flipV="1">
            <a:off x="2266430" y="1483718"/>
            <a:ext cx="1800225" cy="17272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23" name="عنصر نائب للتاريخ 22"/>
          <p:cNvSpPr>
            <a:spLocks noGrp="1"/>
          </p:cNvSpPr>
          <p:nvPr>
            <p:ph type="dt" sz="half" idx="10"/>
          </p:nvPr>
        </p:nvSpPr>
        <p:spPr>
          <a:xfrm>
            <a:off x="6660232" y="6492875"/>
            <a:ext cx="2133600" cy="365125"/>
          </a:xfrm>
        </p:spPr>
        <p:txBody>
          <a:bodyPr/>
          <a:lstStyle/>
          <a:p>
            <a:fld id="{E8896698-44FA-452C-9589-A83152409B9F}" type="datetime8">
              <a:rPr lang="ar-JO" smtClean="0"/>
              <a:pPr/>
              <a:t>05 أيار، 20</a:t>
            </a:fld>
            <a:endParaRPr lang="ar-SA" dirty="0"/>
          </a:p>
        </p:txBody>
      </p:sp>
      <p:sp>
        <p:nvSpPr>
          <p:cNvPr id="24" name="عنصر نائب لرقم الشريحة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6</a:t>
            </a:fld>
            <a:endParaRPr lang="ar-SA"/>
          </a:p>
        </p:txBody>
      </p:sp>
      <p:sp>
        <p:nvSpPr>
          <p:cNvPr id="25" name="عنصر نائب للتذييل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dirty="0" smtClean="0"/>
              <a:t>إعداد وتصميم </a:t>
            </a:r>
            <a:r>
              <a:rPr lang="ar-SA" dirty="0" err="1" smtClean="0"/>
              <a:t>المعلمة </a:t>
            </a:r>
            <a:r>
              <a:rPr lang="ar-SA" dirty="0" smtClean="0"/>
              <a:t>: فايدة أبو عاذرة </a:t>
            </a:r>
            <a:endParaRPr lang="ar-SA" dirty="0"/>
          </a:p>
        </p:txBody>
      </p:sp>
      <p:sp>
        <p:nvSpPr>
          <p:cNvPr id="31" name="مستطيل مستدير الزوايا 30"/>
          <p:cNvSpPr/>
          <p:nvPr/>
        </p:nvSpPr>
        <p:spPr>
          <a:xfrm>
            <a:off x="4751512" y="3645024"/>
            <a:ext cx="4392488" cy="79208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ar-JO" sz="2400" b="1" dirty="0" smtClean="0"/>
              <a:t>بات الطفل </a:t>
            </a:r>
            <a:r>
              <a:rPr lang="ar-JO" sz="2400" b="1" dirty="0" err="1" smtClean="0"/>
              <a:t>مريضا </a:t>
            </a:r>
            <a:r>
              <a:rPr lang="ar-JO" sz="2400" b="1" dirty="0" smtClean="0"/>
              <a:t>– خبر بات </a:t>
            </a:r>
            <a:endParaRPr lang="ar-JO" sz="2400" dirty="0"/>
          </a:p>
        </p:txBody>
      </p:sp>
      <p:sp>
        <p:nvSpPr>
          <p:cNvPr id="32" name="مستطيل مستدير الزوايا 31">
            <a:hlinkClick r:id="" action="ppaction://noaction" highlightClick="1"/>
          </p:cNvPr>
          <p:cNvSpPr/>
          <p:nvPr/>
        </p:nvSpPr>
        <p:spPr>
          <a:xfrm>
            <a:off x="7308304" y="4725144"/>
            <a:ext cx="1512168" cy="11521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spcBef>
                <a:spcPct val="50000"/>
              </a:spcBef>
            </a:pPr>
            <a:r>
              <a:rPr lang="ar-JO" sz="2400" b="1" dirty="0" smtClean="0">
                <a:solidFill>
                  <a:schemeClr val="tx1"/>
                </a:solidFill>
              </a:rPr>
              <a:t>مريضًا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35" name="مستطيل مستدير الزوايا 34"/>
          <p:cNvSpPr/>
          <p:nvPr/>
        </p:nvSpPr>
        <p:spPr>
          <a:xfrm>
            <a:off x="5580112" y="4725144"/>
            <a:ext cx="1512168" cy="115212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spcBef>
                <a:spcPct val="50000"/>
              </a:spcBef>
            </a:pPr>
            <a:r>
              <a:rPr lang="ar-JO" sz="2400" b="1" dirty="0" smtClean="0">
                <a:solidFill>
                  <a:schemeClr val="tx1"/>
                </a:solidFill>
              </a:rPr>
              <a:t>الطفلُ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29" name="سهم إلى اليمين 28">
            <a:hlinkClick r:id="" action="ppaction://hlinkshowjump?jump=nextslide"/>
          </p:cNvPr>
          <p:cNvSpPr/>
          <p:nvPr/>
        </p:nvSpPr>
        <p:spPr>
          <a:xfrm>
            <a:off x="7308304" y="5993904"/>
            <a:ext cx="1835696" cy="864096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JO" sz="2400" b="1" dirty="0" smtClean="0"/>
              <a:t>السّؤال التالي </a:t>
            </a:r>
            <a:endParaRPr lang="ar-JO" sz="24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-0.03287 C -0.00833 -0.04005 -0.00381 -0.04468 -0.00173 -0.05301 C -0.00017 -0.05949 0.00382 -0.08519 0.00487 -0.09098 C 0.00643 -0.10024 0.0099 -0.10834 0.01164 -0.1176 C 0.01355 -0.12801 0.01372 -0.13519 0.01823 -0.14399 C 0.02223 -0.16042 0.02605 -0.17662 0.02987 -0.19306 C 0.03195 -0.20232 0.03803 -0.20787 0.03994 -0.21736 C 0.04306 -0.23218 0.04323 -0.24815 0.05157 -0.25973 C 0.05452 -0.27107 0.05643 -0.28195 0.0599 -0.29306 C 0.06164 -0.29885 0.06494 -0.31065 0.06494 -0.31042 C 0.06737 -0.32778 0.07761 -0.34699 0.0849 -0.36181 C 0.08646 -0.37014 0.08855 -0.37801 0.08994 -0.38635 C 0.09462 -0.4132 0.08976 -0.40162 0.09653 -0.41528 C 0.09705 -0.42408 0.09705 -0.43311 0.09827 -0.4419 C 0.10035 -0.45695 0.1066 -0.47176 0.1099 -0.48635 C 0.11389 -0.50371 0.10886 -0.49167 0.11494 -0.50417 C 0.11684 -0.51829 0.11789 -0.51551 0.12327 -0.52639 C 0.12535 -0.53473 0.12761 -0.53704 0.13316 -0.5419 C 0.13889 -0.55625 0.14983 -0.56412 0.1599 -0.57292 C 0.16615 -0.57824 0.16893 -0.58519 0.17657 -0.58843 C 0.18351 -0.59815 0.17778 -0.5919 0.19497 -0.59746 C 0.20521 -0.6007 0.19375 -0.59861 0.20816 -0.60417 C 0.21962 -0.60857 0.22483 -0.60834 0.2349 -0.61528 C 0.25487 -0.61366 0.275 -0.61274 0.29497 -0.61065 C 0.30226 -0.60996 0.30573 -0.59977 0.3132 -0.59746 C 0.31754 -0.58079 0.31129 -0.60162 0.31997 -0.58403 C 0.32101 -0.58218 0.32084 -0.5794 0.32153 -0.57732 C 0.32414 -0.57037 0.32518 -0.57061 0.32987 -0.56621 C 0.33264 -0.55579 0.33542 -0.54445 0.33994 -0.53519 C 0.34237 -0.51806 0.34341 -0.50024 0.34827 -0.48403 C 0.35053 -0.46829 0.35157 -0.44838 0.35816 -0.43519 C 0.35869 -0.42778 0.35886 -0.42037 0.3599 -0.41297 C 0.36042 -0.40903 0.36268 -0.40579 0.3632 -0.40186 C 0.36771 -0.36713 0.36702 -0.33172 0.37327 -0.29746 C 0.37379 -0.28936 0.37379 -0.28102 0.37483 -0.27292 C 0.37553 -0.2676 0.37778 -0.26274 0.3783 -0.25741 C 0.37934 -0.24792 0.379 -0.2382 0.37987 -0.22848 C 0.38021 -0.22477 0.38108 -0.22107 0.3816 -0.21736 C 0.38264 -0.19954 0.38212 -0.17894 0.38664 -0.16181 C 0.38716 -0.15741 0.38785 -0.15301 0.3882 -0.14861 C 0.38941 -0.1338 0.39011 -0.11899 0.3915 -0.10417 C 0.39289 -0.09098 0.39653 -0.06436 0.39653 -0.06436 C 0.39757 -0.03403 0.39775 -0.00324 0.39983 0.02708 C 0.40053 0.03611 0.40261 0.04514 0.40487 0.0537 C 0.40608 0.0581 0.40573 0.06389 0.40816 0.06713 C 0.40938 0.06875 0.41146 0.06851 0.4132 0.06921 C 0.41823 0.06782 0.42327 0.0662 0.4283 0.06481 C 0.43091 0.06412 0.43143 0.05879 0.43316 0.05601 C 0.43681 0.05 0.4375 0.05092 0.44323 0.04699 C 0.44688 0.03217 0.45157 0.01805 0.46164 0.00879 C 0.46928 -0.00649 0.46494 -0.00162 0.47327 -0.00857 C 0.47431 -0.01088 0.47466 -0.01459 0.47657 -0.01551 C 0.48403 -0.01806 0.48525 -0.01204 0.4882 -0.00625 C 0.48994 0.00185 0.49028 0.00764 0.49497 0.01342 C 0.49827 0.02801 0.50313 0.04166 0.5066 0.05601 C 0.50834 0.06319 0.51303 0.06875 0.51494 0.07592 C 0.51945 0.07523 0.52396 0.07546 0.5283 0.07361 C 0.53664 0.0699 0.53334 0.06689 0.5382 0.06041 C 0.54827 0.04699 0.53941 0.07106 0.5533 0.04259 C 0.55678 0.03541 0.55903 0.02685 0.5632 0.02037 C 0.56598 0.01574 0.57014 0.01342 0.57327 0.00879 C 0.575 -0.00093 0.57587 -0.00301 0.58316 -0.00625 C 0.58612 -0.00278 0.59098 -0.00186 0.59323 0.00254 C 0.59497 0.00532 0.59375 0.00995 0.59497 0.01342 C 0.59671 0.01805 0.6 0.02222 0.60157 0.02708 C 0.60556 0.04027 0.60816 0.0537 0.61164 0.06713 C 0.62084 0.06342 0.62917 0.05995 0.63664 0.05139 C 0.64237 0.0449 0.64323 0.04074 0.64983 0.03588 C 0.65209 0.03426 0.66216 0.03171 0.6632 0.03148 C 0.66476 0.0375 0.6658 0.04583 0.66823 0.05139 C 0.6724 0.06064 0.67934 0.07037 0.6849 0.07824 C 0.69115 0.07708 0.69844 0.0787 0.7033 0.07361 C 0.71424 0.06226 0.69879 0.0706 0.71164 0.06481 C 0.71962 0.06875 0.72726 0.07291 0.7349 0.07824 " pathEditMode="relative" rAng="0" ptsTypes="ffffff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" y="-23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18 -0.0257 C -0.00781 -0.03357 -0.00729 -0.04121 -0.0052 -0.05 C -0.00277 -0.07315 -0.00173 -0.09653 0.00313 -0.11899 C 0.00452 -0.13449 0.00608 -0.14861 0.0099 -0.16343 C 0.01025 -0.16713 0.01181 -0.18519 0.0132 -0.19005 C 0.01806 -0.20741 0.01528 -0.18658 0.01823 -0.20348 C 0.02205 -0.225 0.02223 -0.23241 0.02987 -0.25232 C 0.03195 -0.25787 0.03195 -0.26436 0.03316 -0.27014 C 0.03612 -0.28473 0.03803 -0.29885 0.04323 -0.31227 C 0.0474 -0.33797 0.05313 -0.3632 0.0599 -0.38774 C 0.0625 -0.39699 0.06285 -0.40556 0.06823 -0.41227 C 0.07188 -0.42431 0.07309 -0.43843 0.07987 -0.44792 C 0.0816 -0.45741 0.08421 -0.46412 0.0882 -0.47223 C 0.09254 -0.49098 0.08629 -0.46806 0.09323 -0.48334 C 0.0941 -0.48542 0.09601 -0.49769 0.09653 -0.49885 C 0.09983 -0.50741 0.10487 -0.51667 0.1099 -0.52338 C 0.11372 -0.53611 0.11563 -0.54445 0.12309 -0.5544 C 0.12553 -0.56412 0.12934 -0.57199 0.1349 -0.57894 C 0.1382 -0.59329 0.13369 -0.57755 0.14323 -0.59445 C 0.1448 -0.59723 0.14497 -0.60093 0.14653 -0.60348 C 0.15157 -0.61204 0.15799 -0.61922 0.1632 -0.62778 C 0.1658 -0.63889 0.17066 -0.6419 0.17813 -0.64792 C 0.18178 -0.66181 0.17726 -0.65093 0.1948 -0.65672 C 0.19671 -0.65741 0.19792 -0.65996 0.19983 -0.66111 C 0.21007 -0.66713 0.21441 -0.66621 0.22657 -0.66783 C 0.24445 -0.67385 0.26164 -0.67408 0.27987 -0.66783 C 0.28681 -0.66181 0.29393 -0.65625 0.30157 -0.65232 C 0.30261 -0.65 0.30348 -0.64746 0.30487 -0.64561 C 0.30678 -0.64306 0.31007 -0.64213 0.31146 -0.63889 C 0.31303 -0.63496 0.31216 -0.62986 0.3132 -0.6257 C 0.31389 -0.62315 0.31546 -0.6213 0.3165 -0.61899 C 0.31823 -0.61019 0.31945 -0.6044 0.32309 -0.59676 C 0.32622 -0.56829 0.33039 -0.54121 0.32657 -0.51227 C 0.32587 -0.50649 0.32014 -0.5044 0.3165 -0.50116 C 0.30556 -0.49098 0.29636 -0.48889 0.28316 -0.48565 C 0.27205 -0.48635 0.26077 -0.48473 0.24983 -0.48774 C 0.24219 -0.48982 0.24393 -0.49769 0.2415 -0.50348 C 0.23559 -0.51644 0.23455 -0.51713 0.22813 -0.5257 C 0.22761 -0.52778 0.22744 -0.53033 0.22657 -0.53218 C 0.2257 -0.53403 0.22379 -0.53473 0.22309 -0.53681 C 0.21441 -0.56343 0.22761 -0.53588 0.21806 -0.5544 C 0.21494 -0.5794 0.2073 -0.6169 0.22153 -0.63681 C 0.22205 -0.63982 0.22119 -0.64399 0.22309 -0.64561 C 0.22744 -0.64954 0.23316 -0.65 0.2382 -0.65232 C 0.24011 -0.65324 0.24132 -0.65625 0.24306 -0.65672 C 0.25018 -0.65857 0.25764 -0.65834 0.26476 -0.65903 C 0.28403 -0.65579 0.27414 -0.65926 0.2849 -0.64561 C 0.28959 -0.6257 0.28264 -0.65301 0.28976 -0.63218 C 0.29237 -0.62431 0.2941 -0.61598 0.29653 -0.60787 C 0.29705 -0.60417 0.29723 -0.60024 0.29809 -0.59676 C 0.29896 -0.59352 0.30139 -0.59121 0.30157 -0.58774 C 0.30209 -0.57223 0.30296 -0.55625 0.29983 -0.54121 C 0.29879 -0.53611 0.29358 -0.5338 0.28976 -0.53218 C 0.27865 -0.52732 0.26806 -0.52338 0.25643 -0.52107 C 0.23768 -0.51297 0.24046 -0.51482 0.2132 -0.51667 C 0.19619 -0.52431 0.20244 -0.51945 0.19323 -0.52778 C 0.18994 -0.53611 0.18542 -0.54121 0.18316 -0.55 C 0.18438 -0.57593 0.18351 -0.6007 0.19323 -0.62338 C 0.20643 -0.6544 0.19184 -0.61736 0.20157 -0.63681 C 0.20278 -0.63959 0.20313 -0.64329 0.20487 -0.64561 C 0.20764 -0.64931 0.21476 -0.6544 0.21476 -0.65417 C 0.21528 -0.64769 0.21962 -0.63982 0.2165 -0.63449 C 0.21424 -0.63079 0.20903 -0.63866 0.20816 -0.64329 C 0.20712 -0.64769 0.20938 -0.65301 0.21146 -0.65672 C 0.21303 -0.65949 0.21598 -0.65949 0.21806 -0.66111 C 0.23907 -0.67686 0.22778 -0.67269 0.24306 -0.67662 C 0.27483 -0.69422 0.29011 -0.68241 0.33646 -0.68125 C 0.33803 -0.68079 0.34948 -0.67778 0.35157 -0.67662 C 0.3533 -0.6757 0.35469 -0.67338 0.35643 -0.67223 C 0.35799 -0.6713 0.35973 -0.67084 0.36146 -0.67014 C 0.36476 -0.66875 0.37153 -0.66551 0.37153 -0.66528 C 0.38143 -0.65278 0.38855 -0.65186 0.40157 -0.64792 C 0.40973 -0.63658 0.41667 -0.63936 0.42483 -0.63218 C 0.42813 -0.62917 0.4316 -0.62639 0.4349 -0.62338 C 0.43629 -0.62223 0.44566 -0.6088 0.44792 -0.60556 C 0.45087 -0.60186 0.45643 -0.59445 0.45643 -0.59422 C 0.46042 -0.57778 0.45452 -0.59861 0.4632 -0.58125 C 0.46407 -0.5794 0.46372 -0.57639 0.46476 -0.57454 C 0.4658 -0.57199 0.46806 -0.57014 0.4698 -0.56783 C 0.47084 -0.56412 0.47171 -0.56019 0.47292 -0.55672 C 0.47448 -0.55348 0.47709 -0.55139 0.47813 -0.54792 C 0.48178 -0.53588 0.47744 -0.53403 0.48316 -0.52338 C 0.48594 -0.51829 0.49323 -0.50996 0.49323 -0.50973 C 0.49584 -0.49931 0.50053 -0.49352 0.50816 -0.49005 C 0.51268 -0.49144 0.51737 -0.4919 0.52119 -0.49445 C 0.52518 -0.49653 0.52761 -0.50186 0.53143 -0.50348 C 0.53316 -0.50417 0.5349 -0.50463 0.53646 -0.50556 C 0.53872 -0.50695 0.5408 -0.50834 0.54323 -0.50996 C 0.54671 -0.51274 0.55313 -0.51899 0.55313 -0.51875 C 0.55608 -0.53056 0.5533 -0.52408 0.5632 -0.53681 C 0.56494 -0.53912 0.56511 -0.54283 0.5665 -0.54561 C 0.56771 -0.54815 0.5698 -0.55024 0.57119 -0.55232 C 0.58021 -0.56227 0.59046 -0.56644 0.59983 -0.57454 C 0.60816 -0.57385 0.61684 -0.5757 0.62483 -0.57223 C 0.62934 -0.57014 0.6316 -0.56343 0.6349 -0.55903 C 0.63612 -0.55741 0.6382 -0.5544 0.6382 -0.55417 C 0.64289 -0.53496 0.63594 -0.55996 0.64323 -0.54329 C 0.64636 -0.53611 0.64879 -0.52848 0.65157 -0.52107 C 0.65504 -0.51158 0.65382 -0.50209 0.6599 -0.49445 C 0.66372 -0.47801 0.67483 -0.46667 0.6849 -0.45672 C 0.70226 -0.45903 0.71077 -0.45371 0.72153 -0.46551 C 0.72275 -0.4669 0.72379 -0.46852 0.72483 -0.47014 C 0.72605 -0.47223 0.72657 -0.475 0.72813 -0.47662 C 0.73125 -0.4801 0.7349 -0.48264 0.7382 -0.48565 C 0.73994 -0.48704 0.74323 -0.49005 0.74323 -0.48982 C 0.74914 -0.50209 0.74306 -0.49306 0.75313 -0.49885 C 0.75504 -0.5 0.75625 -0.50232 0.75816 -0.50348 C 0.76737 -0.50973 0.7783 -0.5125 0.7882 -0.51667 C 0.80296 -0.51505 0.80764 -0.51713 0.81823 -0.50787 C 0.82084 -0.49676 0.82709 -0.48704 0.83316 -0.47894 " pathEditMode="relative" rAng="0" ptsTypes="fffffffffffffffffffffffffffffffffffffffffffffffffffffffffffffffffffffffffffffffffffffffffffffffffffffffffffffA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2" y="-33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AutoShape 15"/>
          <p:cNvSpPr>
            <a:spLocks noChangeArrowheads="1"/>
          </p:cNvSpPr>
          <p:nvPr/>
        </p:nvSpPr>
        <p:spPr bwMode="auto">
          <a:xfrm rot="10800000">
            <a:off x="2771799" y="2131418"/>
            <a:ext cx="936103" cy="472658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973 w 21600"/>
              <a:gd name="T13" fmla="*/ 4973 h 21600"/>
              <a:gd name="T14" fmla="*/ 16627 w 21600"/>
              <a:gd name="T15" fmla="*/ 1662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6345" y="21600"/>
                </a:lnTo>
                <a:lnTo>
                  <a:pt x="15255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33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043608" y="620688"/>
            <a:ext cx="4537075" cy="28082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ar-JO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979092" y="1123355"/>
            <a:ext cx="2374900" cy="1368425"/>
          </a:xfrm>
          <a:prstGeom prst="rect">
            <a:avLst/>
          </a:prstGeom>
          <a:solidFill>
            <a:schemeClr val="bg1"/>
          </a:solidFill>
          <a:ln w="152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>
            <a:off x="2267744" y="1628800"/>
            <a:ext cx="1800225" cy="15430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575550" y="4889500"/>
            <a:ext cx="1028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000"/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323528" y="5778500"/>
            <a:ext cx="1079500" cy="1079500"/>
            <a:chOff x="975" y="2931"/>
            <a:chExt cx="1089" cy="1089"/>
          </a:xfrm>
        </p:grpSpPr>
        <p:sp>
          <p:nvSpPr>
            <p:cNvPr id="16" name="Oval 8"/>
            <p:cNvSpPr>
              <a:spLocks noChangeArrowheads="1"/>
            </p:cNvSpPr>
            <p:nvPr/>
          </p:nvSpPr>
          <p:spPr bwMode="auto">
            <a:xfrm>
              <a:off x="975" y="2931"/>
              <a:ext cx="1089" cy="108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ar-JO"/>
            </a:p>
          </p:txBody>
        </p:sp>
        <p:sp>
          <p:nvSpPr>
            <p:cNvPr id="17" name="Freeform 9"/>
            <p:cNvSpPr>
              <a:spLocks/>
            </p:cNvSpPr>
            <p:nvPr/>
          </p:nvSpPr>
          <p:spPr bwMode="auto">
            <a:xfrm>
              <a:off x="1020" y="3224"/>
              <a:ext cx="977" cy="123"/>
            </a:xfrm>
            <a:custGeom>
              <a:avLst/>
              <a:gdLst>
                <a:gd name="T0" fmla="*/ 0 w 953"/>
                <a:gd name="T1" fmla="*/ 28 h 144"/>
                <a:gd name="T2" fmla="*/ 489 w 953"/>
                <a:gd name="T3" fmla="*/ 85 h 144"/>
                <a:gd name="T4" fmla="*/ 1027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 flipV="1">
              <a:off x="1045" y="3657"/>
              <a:ext cx="917" cy="129"/>
            </a:xfrm>
            <a:custGeom>
              <a:avLst/>
              <a:gdLst>
                <a:gd name="T0" fmla="*/ 0 w 953"/>
                <a:gd name="T1" fmla="*/ 33 h 144"/>
                <a:gd name="T2" fmla="*/ 404 w 953"/>
                <a:gd name="T3" fmla="*/ 98 h 144"/>
                <a:gd name="T4" fmla="*/ 849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9" name="Line 11"/>
            <p:cNvSpPr>
              <a:spLocks noChangeShapeType="1"/>
            </p:cNvSpPr>
            <p:nvPr/>
          </p:nvSpPr>
          <p:spPr bwMode="auto">
            <a:xfrm flipH="1">
              <a:off x="1516" y="2931"/>
              <a:ext cx="3" cy="108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20" name="Freeform 12"/>
            <p:cNvSpPr>
              <a:spLocks/>
            </p:cNvSpPr>
            <p:nvPr/>
          </p:nvSpPr>
          <p:spPr bwMode="auto">
            <a:xfrm>
              <a:off x="975" y="3475"/>
              <a:ext cx="1089" cy="46"/>
            </a:xfrm>
            <a:custGeom>
              <a:avLst/>
              <a:gdLst>
                <a:gd name="T0" fmla="*/ 0 w 1195"/>
                <a:gd name="T1" fmla="*/ 5 h 54"/>
                <a:gd name="T2" fmla="*/ 412 w 1195"/>
                <a:gd name="T3" fmla="*/ 33 h 54"/>
                <a:gd name="T4" fmla="*/ 824 w 1195"/>
                <a:gd name="T5" fmla="*/ 5 h 54"/>
                <a:gd name="T6" fmla="*/ 892 w 1195"/>
                <a:gd name="T7" fmla="*/ 5 h 5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95"/>
                <a:gd name="T13" fmla="*/ 0 h 54"/>
                <a:gd name="T14" fmla="*/ 1195 w 1195"/>
                <a:gd name="T15" fmla="*/ 54 h 5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95" h="54">
                  <a:moveTo>
                    <a:pt x="0" y="8"/>
                  </a:moveTo>
                  <a:cubicBezTo>
                    <a:pt x="181" y="31"/>
                    <a:pt x="363" y="54"/>
                    <a:pt x="544" y="54"/>
                  </a:cubicBezTo>
                  <a:cubicBezTo>
                    <a:pt x="725" y="54"/>
                    <a:pt x="983" y="16"/>
                    <a:pt x="1089" y="8"/>
                  </a:cubicBezTo>
                  <a:cubicBezTo>
                    <a:pt x="1195" y="0"/>
                    <a:pt x="1187" y="4"/>
                    <a:pt x="1179" y="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</p:grpSp>
      <p:sp>
        <p:nvSpPr>
          <p:cNvPr id="21" name="AutoShape 6"/>
          <p:cNvSpPr>
            <a:spLocks noChangeArrowheads="1"/>
          </p:cNvSpPr>
          <p:nvPr/>
        </p:nvSpPr>
        <p:spPr bwMode="auto">
          <a:xfrm flipV="1">
            <a:off x="2266430" y="1483718"/>
            <a:ext cx="1800225" cy="17272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23" name="عنصر نائب للتاريخ 22"/>
          <p:cNvSpPr>
            <a:spLocks noGrp="1"/>
          </p:cNvSpPr>
          <p:nvPr>
            <p:ph type="dt" sz="half" idx="10"/>
          </p:nvPr>
        </p:nvSpPr>
        <p:spPr>
          <a:xfrm>
            <a:off x="6660232" y="6492875"/>
            <a:ext cx="2133600" cy="365125"/>
          </a:xfrm>
        </p:spPr>
        <p:txBody>
          <a:bodyPr/>
          <a:lstStyle/>
          <a:p>
            <a:fld id="{E8896698-44FA-452C-9589-A83152409B9F}" type="datetime8">
              <a:rPr lang="ar-JO" smtClean="0"/>
              <a:pPr/>
              <a:t>05 أيار، 20</a:t>
            </a:fld>
            <a:endParaRPr lang="ar-SA" dirty="0"/>
          </a:p>
        </p:txBody>
      </p:sp>
      <p:sp>
        <p:nvSpPr>
          <p:cNvPr id="24" name="عنصر نائب لرقم الشريحة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7</a:t>
            </a:fld>
            <a:endParaRPr lang="ar-SA"/>
          </a:p>
        </p:txBody>
      </p:sp>
      <p:sp>
        <p:nvSpPr>
          <p:cNvPr id="25" name="عنصر نائب للتذييل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dirty="0" smtClean="0"/>
              <a:t>إعداد وتصميم </a:t>
            </a:r>
            <a:r>
              <a:rPr lang="ar-SA" dirty="0" err="1" smtClean="0"/>
              <a:t>المعلمة </a:t>
            </a:r>
            <a:r>
              <a:rPr lang="ar-SA" dirty="0" smtClean="0"/>
              <a:t>: فايدة أبو عاذرة </a:t>
            </a:r>
            <a:endParaRPr lang="ar-SA" dirty="0"/>
          </a:p>
        </p:txBody>
      </p:sp>
      <p:sp>
        <p:nvSpPr>
          <p:cNvPr id="31" name="مستطيل مستدير الزوايا 30"/>
          <p:cNvSpPr/>
          <p:nvPr/>
        </p:nvSpPr>
        <p:spPr>
          <a:xfrm>
            <a:off x="4751512" y="3645024"/>
            <a:ext cx="4392488" cy="79208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>
              <a:spcBef>
                <a:spcPct val="50000"/>
              </a:spcBef>
            </a:pPr>
            <a:r>
              <a:rPr lang="ar-JO" sz="2400" b="1" dirty="0" smtClean="0">
                <a:solidFill>
                  <a:schemeClr val="accent6">
                    <a:lumMod val="75000"/>
                  </a:schemeClr>
                </a:solidFill>
              </a:rPr>
              <a:t>صار الامرُ سهلٌ  هذه الجملة </a:t>
            </a:r>
            <a:endParaRPr lang="en-US" sz="2400" dirty="0" smtClean="0"/>
          </a:p>
        </p:txBody>
      </p:sp>
      <p:sp>
        <p:nvSpPr>
          <p:cNvPr id="32" name="مستطيل مستدير الزوايا 31">
            <a:hlinkClick r:id="" action="ppaction://noaction" highlightClick="1"/>
          </p:cNvPr>
          <p:cNvSpPr/>
          <p:nvPr/>
        </p:nvSpPr>
        <p:spPr>
          <a:xfrm>
            <a:off x="7380312" y="4725144"/>
            <a:ext cx="1512168" cy="11521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JO" sz="2400" b="1" dirty="0" smtClean="0">
                <a:solidFill>
                  <a:schemeClr val="tx1"/>
                </a:solidFill>
              </a:rPr>
              <a:t>خطأ</a:t>
            </a:r>
            <a:endParaRPr lang="ar-JO" sz="2400" b="1" dirty="0">
              <a:solidFill>
                <a:schemeClr val="tx1"/>
              </a:solidFill>
            </a:endParaRPr>
          </a:p>
        </p:txBody>
      </p:sp>
      <p:sp>
        <p:nvSpPr>
          <p:cNvPr id="35" name="مستطيل مستدير الزوايا 34"/>
          <p:cNvSpPr/>
          <p:nvPr/>
        </p:nvSpPr>
        <p:spPr>
          <a:xfrm>
            <a:off x="5436096" y="4725144"/>
            <a:ext cx="1512168" cy="115212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JO" sz="2400" b="1" dirty="0" smtClean="0">
                <a:solidFill>
                  <a:schemeClr val="tx1"/>
                </a:solidFill>
              </a:rPr>
              <a:t>صحيحة</a:t>
            </a:r>
            <a:endParaRPr lang="ar-JO" sz="2400" b="1" dirty="0">
              <a:solidFill>
                <a:schemeClr val="tx1"/>
              </a:solidFill>
            </a:endParaRPr>
          </a:p>
        </p:txBody>
      </p:sp>
      <p:sp>
        <p:nvSpPr>
          <p:cNvPr id="29" name="سهم إلى اليمين 28">
            <a:hlinkClick r:id="" action="ppaction://hlinkshowjump?jump=nextslide"/>
          </p:cNvPr>
          <p:cNvSpPr/>
          <p:nvPr/>
        </p:nvSpPr>
        <p:spPr>
          <a:xfrm>
            <a:off x="7308304" y="5993904"/>
            <a:ext cx="1835696" cy="864096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JO" sz="2400" b="1" dirty="0" smtClean="0"/>
              <a:t>السّؤال التالي </a:t>
            </a:r>
            <a:endParaRPr lang="ar-JO" sz="24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-0.03287 C -0.00833 -0.04005 -0.00381 -0.04468 -0.00173 -0.05301 C -0.00017 -0.05949 0.00382 -0.08519 0.00487 -0.09098 C 0.00643 -0.10024 0.0099 -0.10834 0.01164 -0.1176 C 0.01355 -0.12801 0.01372 -0.13519 0.01823 -0.14399 C 0.02223 -0.16042 0.02605 -0.17662 0.02987 -0.19306 C 0.03195 -0.20232 0.03803 -0.20787 0.03994 -0.21736 C 0.04306 -0.23218 0.04323 -0.24815 0.05157 -0.25973 C 0.05452 -0.27107 0.05643 -0.28195 0.0599 -0.29306 C 0.06164 -0.29885 0.06494 -0.31065 0.06494 -0.31042 C 0.06737 -0.32778 0.07761 -0.34699 0.0849 -0.36181 C 0.08646 -0.37014 0.08855 -0.37801 0.08994 -0.38635 C 0.09462 -0.4132 0.08976 -0.40162 0.09653 -0.41528 C 0.09705 -0.42408 0.09705 -0.43311 0.09827 -0.4419 C 0.10035 -0.45695 0.1066 -0.47176 0.1099 -0.48635 C 0.11389 -0.50371 0.10886 -0.49167 0.11494 -0.50417 C 0.11684 -0.51829 0.11789 -0.51551 0.12327 -0.52639 C 0.12535 -0.53473 0.12761 -0.53704 0.13316 -0.5419 C 0.13889 -0.55625 0.14983 -0.56412 0.1599 -0.57292 C 0.16615 -0.57824 0.16893 -0.58519 0.17657 -0.58843 C 0.18351 -0.59815 0.17778 -0.5919 0.19497 -0.59746 C 0.20521 -0.6007 0.19375 -0.59861 0.20816 -0.60417 C 0.21962 -0.60857 0.22483 -0.60834 0.2349 -0.61528 C 0.25487 -0.61366 0.275 -0.61274 0.29497 -0.61065 C 0.30226 -0.60996 0.30573 -0.59977 0.3132 -0.59746 C 0.31754 -0.58079 0.31129 -0.60162 0.31997 -0.58403 C 0.32101 -0.58218 0.32084 -0.5794 0.32153 -0.57732 C 0.32414 -0.57037 0.32518 -0.57061 0.32987 -0.56621 C 0.33264 -0.55579 0.33542 -0.54445 0.33994 -0.53519 C 0.34237 -0.51806 0.34341 -0.50024 0.34827 -0.48403 C 0.35053 -0.46829 0.35157 -0.44838 0.35816 -0.43519 C 0.35869 -0.42778 0.35886 -0.42037 0.3599 -0.41297 C 0.36042 -0.40903 0.36268 -0.40579 0.3632 -0.40186 C 0.36771 -0.36713 0.36702 -0.33172 0.37327 -0.29746 C 0.37379 -0.28936 0.37379 -0.28102 0.37483 -0.27292 C 0.37553 -0.2676 0.37778 -0.26274 0.3783 -0.25741 C 0.37934 -0.24792 0.379 -0.2382 0.37987 -0.22848 C 0.38021 -0.22477 0.38108 -0.22107 0.3816 -0.21736 C 0.38264 -0.19954 0.38212 -0.17894 0.38664 -0.16181 C 0.38716 -0.15741 0.38785 -0.15301 0.3882 -0.14861 C 0.38941 -0.1338 0.39011 -0.11899 0.3915 -0.10417 C 0.39289 -0.09098 0.39653 -0.06436 0.39653 -0.06436 C 0.39757 -0.03403 0.39775 -0.00324 0.39983 0.02708 C 0.40053 0.03611 0.40261 0.04514 0.40487 0.0537 C 0.40608 0.0581 0.40573 0.06389 0.40816 0.06713 C 0.40938 0.06875 0.41146 0.06851 0.4132 0.06921 C 0.41823 0.06782 0.42327 0.0662 0.4283 0.06481 C 0.43091 0.06412 0.43143 0.05879 0.43316 0.05601 C 0.43681 0.05 0.4375 0.05092 0.44323 0.04699 C 0.44688 0.03217 0.45157 0.01805 0.46164 0.00879 C 0.46928 -0.00649 0.46494 -0.00162 0.47327 -0.00857 C 0.47431 -0.01088 0.47466 -0.01459 0.47657 -0.01551 C 0.48403 -0.01806 0.48525 -0.01204 0.4882 -0.00625 C 0.48994 0.00185 0.49028 0.00764 0.49497 0.01342 C 0.49827 0.02801 0.50313 0.04166 0.5066 0.05601 C 0.50834 0.06319 0.51303 0.06875 0.51494 0.07592 C 0.51945 0.07523 0.52396 0.07546 0.5283 0.07361 C 0.53664 0.0699 0.53334 0.06689 0.5382 0.06041 C 0.54827 0.04699 0.53941 0.07106 0.5533 0.04259 C 0.55678 0.03541 0.55903 0.02685 0.5632 0.02037 C 0.56598 0.01574 0.57014 0.01342 0.57327 0.00879 C 0.575 -0.00093 0.57587 -0.00301 0.58316 -0.00625 C 0.58612 -0.00278 0.59098 -0.00186 0.59323 0.00254 C 0.59497 0.00532 0.59375 0.00995 0.59497 0.01342 C 0.59671 0.01805 0.6 0.02222 0.60157 0.02708 C 0.60556 0.04027 0.60816 0.0537 0.61164 0.06713 C 0.62084 0.06342 0.62917 0.05995 0.63664 0.05139 C 0.64237 0.0449 0.64323 0.04074 0.64983 0.03588 C 0.65209 0.03426 0.66216 0.03171 0.6632 0.03148 C 0.66476 0.0375 0.6658 0.04583 0.66823 0.05139 C 0.6724 0.06064 0.67934 0.07037 0.6849 0.07824 C 0.69115 0.07708 0.69844 0.0787 0.7033 0.07361 C 0.71424 0.06226 0.69879 0.0706 0.71164 0.06481 C 0.71962 0.06875 0.72726 0.07291 0.7349 0.07824 " pathEditMode="relative" rAng="0" ptsTypes="ffffff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" y="-23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38889E-6 -3.7037E-6 C 0.00399 -0.00787 0.00452 -0.01551 0.0066 -0.0243 C 0.00903 -0.04745 0.01007 -0.07083 0.01493 -0.09328 C 0.01632 -0.10879 0.01788 -0.12291 0.0217 -0.13773 C 0.02205 -0.14143 0.02361 -0.15949 0.025 -0.16435 C 0.02986 -0.18171 0.02708 -0.16088 0.03004 -0.17777 C 0.03386 -0.1993 0.03403 -0.20671 0.04167 -0.22662 C 0.04375 -0.23217 0.04375 -0.23865 0.04497 -0.24444 C 0.04792 -0.25902 0.04983 -0.27314 0.05504 -0.28657 C 0.0592 -0.31226 0.06493 -0.3375 0.0717 -0.36203 C 0.07431 -0.37129 0.07465 -0.37986 0.08004 -0.38657 C 0.08368 -0.39861 0.0849 -0.41273 0.09167 -0.42222 C 0.0934 -0.43171 0.09601 -0.43842 0.1 -0.44652 C 0.10434 -0.46527 0.09809 -0.44236 0.10504 -0.45764 C 0.1059 -0.45972 0.10781 -0.47199 0.10833 -0.47314 C 0.11163 -0.48171 0.11667 -0.49097 0.1217 -0.49768 C 0.12552 -0.51041 0.12743 -0.51875 0.1349 -0.5287 C 0.13733 -0.53842 0.14115 -0.54629 0.1467 -0.55324 C 0.15 -0.56759 0.14549 -0.55185 0.15504 -0.56875 C 0.1566 -0.57152 0.15677 -0.57523 0.15833 -0.57777 C 0.16337 -0.58634 0.16979 -0.59351 0.175 -0.60208 C 0.17761 -0.61319 0.18247 -0.6162 0.18993 -0.62222 C 0.19358 -0.63611 0.18906 -0.62523 0.2066 -0.63101 C 0.20851 -0.63171 0.20972 -0.63426 0.21163 -0.63541 C 0.22188 -0.64143 0.22622 -0.64051 0.23837 -0.64213 C 0.25625 -0.64814 0.27344 -0.64838 0.29167 -0.64213 C 0.29861 -0.63611 0.30573 -0.63055 0.31337 -0.62662 C 0.31441 -0.6243 0.31528 -0.62176 0.31667 -0.6199 C 0.31858 -0.61736 0.32188 -0.61643 0.32327 -0.61319 C 0.32483 -0.60926 0.32396 -0.60416 0.325 -0.6 C 0.3257 -0.59745 0.32726 -0.5956 0.3283 -0.59328 C 0.33004 -0.58449 0.33125 -0.5787 0.3349 -0.57106 C 0.33802 -0.54259 0.34219 -0.51551 0.33837 -0.48657 C 0.33768 -0.48078 0.33195 -0.4787 0.3283 -0.47546 C 0.31736 -0.46527 0.30816 -0.46319 0.29497 -0.45995 C 0.28386 -0.46064 0.27257 -0.45902 0.26163 -0.46203 C 0.25399 -0.46412 0.25573 -0.47199 0.2533 -0.47777 C 0.2474 -0.49074 0.24636 -0.49143 0.23993 -0.5 C 0.23941 -0.50208 0.23924 -0.50463 0.23837 -0.50648 C 0.2375 -0.50833 0.23559 -0.50902 0.2349 -0.51111 C 0.22622 -0.53773 0.23941 -0.51018 0.22986 -0.5287 C 0.22674 -0.5537 0.2191 -0.5912 0.23333 -0.61111 C 0.23386 -0.61412 0.23299 -0.61828 0.2349 -0.6199 C 0.23924 -0.62384 0.24497 -0.6243 0.25 -0.62662 C 0.25191 -0.62754 0.25313 -0.63055 0.25486 -0.63101 C 0.26198 -0.63287 0.26945 -0.63264 0.27656 -0.63333 C 0.29583 -0.63009 0.28594 -0.63356 0.2967 -0.6199 C 0.30139 -0.6 0.29445 -0.62731 0.30156 -0.60648 C 0.30417 -0.59861 0.3059 -0.59027 0.30833 -0.58217 C 0.30886 -0.57847 0.30903 -0.57453 0.3099 -0.57106 C 0.31077 -0.56782 0.3132 -0.56551 0.31337 -0.56203 C 0.31389 -0.54652 0.31476 -0.53055 0.31163 -0.51551 C 0.31059 -0.51041 0.30538 -0.5081 0.30156 -0.50648 C 0.29045 -0.50162 0.27986 -0.49768 0.26823 -0.49537 C 0.24948 -0.48726 0.25226 -0.48912 0.225 -0.49097 C 0.20799 -0.49861 0.21424 -0.49375 0.20504 -0.50208 C 0.20174 -0.51041 0.19722 -0.51551 0.19497 -0.5243 C 0.19618 -0.55023 0.19531 -0.575 0.20504 -0.59768 C 0.21823 -0.6287 0.20365 -0.59166 0.21337 -0.61111 C 0.21458 -0.61389 0.21493 -0.61759 0.21667 -0.6199 C 0.21945 -0.62361 0.22656 -0.6287 0.22656 -0.62847 C 0.22708 -0.62199 0.23143 -0.61412 0.2283 -0.60879 C 0.22604 -0.60509 0.22083 -0.61296 0.21997 -0.61759 C 0.21893 -0.62199 0.22118 -0.62731 0.22327 -0.63101 C 0.22483 -0.63379 0.22778 -0.63379 0.22986 -0.63541 C 0.25087 -0.65115 0.23958 -0.64699 0.25486 -0.65092 C 0.28663 -0.66851 0.30191 -0.65671 0.34827 -0.65555 C 0.34983 -0.65509 0.36129 -0.65208 0.36337 -0.65092 C 0.36511 -0.65 0.36649 -0.64768 0.36823 -0.64652 C 0.36979 -0.6456 0.37153 -0.64514 0.37327 -0.64444 C 0.37656 -0.64305 0.38333 -0.63981 0.38333 -0.63958 C 0.39323 -0.62708 0.40035 -0.62615 0.41337 -0.62222 C 0.42153 -0.61088 0.42847 -0.61365 0.43663 -0.60648 C 0.43993 -0.60347 0.4434 -0.60069 0.4467 -0.59768 C 0.44809 -0.59652 0.45747 -0.5831 0.45972 -0.57986 C 0.46268 -0.57615 0.46823 -0.56875 0.46823 -0.56851 C 0.47222 -0.55208 0.46632 -0.57291 0.475 -0.55555 C 0.47587 -0.5537 0.47552 -0.55069 0.47656 -0.54884 C 0.47761 -0.54629 0.47986 -0.54444 0.4816 -0.54213 C 0.48264 -0.53842 0.48351 -0.53449 0.48472 -0.53101 C 0.48629 -0.52777 0.48889 -0.52569 0.48993 -0.52222 C 0.49358 -0.51018 0.48924 -0.50833 0.49497 -0.49768 C 0.49774 -0.49259 0.50504 -0.48426 0.50504 -0.48402 C 0.50764 -0.47361 0.51233 -0.46782 0.51997 -0.46435 C 0.52448 -0.46574 0.52917 -0.4662 0.53299 -0.46875 C 0.53698 -0.47083 0.53941 -0.47615 0.54323 -0.47777 C 0.54497 -0.47847 0.5467 -0.47893 0.54827 -0.47986 C 0.55052 -0.48125 0.55261 -0.48264 0.55504 -0.48426 C 0.55851 -0.48703 0.56493 -0.49328 0.56493 -0.49305 C 0.56788 -0.50486 0.56511 -0.49838 0.575 -0.51111 C 0.57674 -0.51342 0.57691 -0.51713 0.5783 -0.5199 C 0.57952 -0.52245 0.5816 -0.52453 0.58299 -0.52662 C 0.59202 -0.53657 0.60226 -0.54074 0.61163 -0.54884 C 0.61997 -0.54814 0.62865 -0.55 0.63663 -0.54652 C 0.64115 -0.54444 0.6434 -0.53773 0.6467 -0.53333 C 0.64792 -0.53171 0.65 -0.5287 0.65 -0.52847 C 0.65469 -0.50926 0.64774 -0.53426 0.65504 -0.51759 C 0.65816 -0.51041 0.66059 -0.50277 0.66337 -0.49537 C 0.66684 -0.48588 0.66563 -0.47639 0.6717 -0.46875 C 0.67552 -0.45231 0.68663 -0.44097 0.6967 -0.43101 C 0.71406 -0.43333 0.72257 -0.42801 0.73333 -0.43981 C 0.73455 -0.4412 0.73559 -0.44282 0.73663 -0.44444 C 0.73785 -0.44652 0.73837 -0.4493 0.73993 -0.45092 C 0.74306 -0.45439 0.7467 -0.45694 0.75 -0.45995 C 0.75174 -0.46134 0.75504 -0.46435 0.75504 -0.46412 C 0.76094 -0.47639 0.75486 -0.46736 0.76493 -0.47314 C 0.76684 -0.4743 0.76806 -0.47662 0.76997 -0.47777 C 0.77917 -0.48402 0.79011 -0.4868 0.8 -0.49097 C 0.81476 -0.48935 0.81945 -0.49143 0.83004 -0.48217 C 0.83264 -0.47106 0.83889 -0.46134 0.84497 -0.45324 " pathEditMode="relative" rAng="0" ptsTypes="fffffffffffffffffffffffffffffffffffffffffffffffffffffffffffffffffffffffffffffffffffffffffffffffffffffffffffffA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2" y="-33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AutoShape 15"/>
          <p:cNvSpPr>
            <a:spLocks noChangeArrowheads="1"/>
          </p:cNvSpPr>
          <p:nvPr/>
        </p:nvSpPr>
        <p:spPr bwMode="auto">
          <a:xfrm rot="10800000">
            <a:off x="2771799" y="2131418"/>
            <a:ext cx="936103" cy="472658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973 w 21600"/>
              <a:gd name="T13" fmla="*/ 4973 h 21600"/>
              <a:gd name="T14" fmla="*/ 16627 w 21600"/>
              <a:gd name="T15" fmla="*/ 1662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6345" y="21600"/>
                </a:lnTo>
                <a:lnTo>
                  <a:pt x="15255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33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043608" y="620688"/>
            <a:ext cx="4537075" cy="28082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ar-JO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979092" y="1123355"/>
            <a:ext cx="2374900" cy="1368425"/>
          </a:xfrm>
          <a:prstGeom prst="rect">
            <a:avLst/>
          </a:prstGeom>
          <a:solidFill>
            <a:schemeClr val="bg1"/>
          </a:solidFill>
          <a:ln w="152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>
            <a:off x="2267744" y="1628800"/>
            <a:ext cx="1800225" cy="15430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575550" y="4889500"/>
            <a:ext cx="1028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000"/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323528" y="5778500"/>
            <a:ext cx="1079500" cy="1079500"/>
            <a:chOff x="975" y="2931"/>
            <a:chExt cx="1089" cy="1089"/>
          </a:xfrm>
        </p:grpSpPr>
        <p:sp>
          <p:nvSpPr>
            <p:cNvPr id="16" name="Oval 8"/>
            <p:cNvSpPr>
              <a:spLocks noChangeArrowheads="1"/>
            </p:cNvSpPr>
            <p:nvPr/>
          </p:nvSpPr>
          <p:spPr bwMode="auto">
            <a:xfrm>
              <a:off x="975" y="2931"/>
              <a:ext cx="1089" cy="108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ar-JO"/>
            </a:p>
          </p:txBody>
        </p:sp>
        <p:sp>
          <p:nvSpPr>
            <p:cNvPr id="17" name="Freeform 9"/>
            <p:cNvSpPr>
              <a:spLocks/>
            </p:cNvSpPr>
            <p:nvPr/>
          </p:nvSpPr>
          <p:spPr bwMode="auto">
            <a:xfrm>
              <a:off x="1020" y="3224"/>
              <a:ext cx="977" cy="123"/>
            </a:xfrm>
            <a:custGeom>
              <a:avLst/>
              <a:gdLst>
                <a:gd name="T0" fmla="*/ 0 w 953"/>
                <a:gd name="T1" fmla="*/ 28 h 144"/>
                <a:gd name="T2" fmla="*/ 489 w 953"/>
                <a:gd name="T3" fmla="*/ 85 h 144"/>
                <a:gd name="T4" fmla="*/ 1027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 flipV="1">
              <a:off x="1045" y="3657"/>
              <a:ext cx="917" cy="129"/>
            </a:xfrm>
            <a:custGeom>
              <a:avLst/>
              <a:gdLst>
                <a:gd name="T0" fmla="*/ 0 w 953"/>
                <a:gd name="T1" fmla="*/ 33 h 144"/>
                <a:gd name="T2" fmla="*/ 404 w 953"/>
                <a:gd name="T3" fmla="*/ 98 h 144"/>
                <a:gd name="T4" fmla="*/ 849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9" name="Line 11"/>
            <p:cNvSpPr>
              <a:spLocks noChangeShapeType="1"/>
            </p:cNvSpPr>
            <p:nvPr/>
          </p:nvSpPr>
          <p:spPr bwMode="auto">
            <a:xfrm flipH="1">
              <a:off x="1516" y="2931"/>
              <a:ext cx="3" cy="108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20" name="Freeform 12"/>
            <p:cNvSpPr>
              <a:spLocks/>
            </p:cNvSpPr>
            <p:nvPr/>
          </p:nvSpPr>
          <p:spPr bwMode="auto">
            <a:xfrm>
              <a:off x="975" y="3475"/>
              <a:ext cx="1089" cy="46"/>
            </a:xfrm>
            <a:custGeom>
              <a:avLst/>
              <a:gdLst>
                <a:gd name="T0" fmla="*/ 0 w 1195"/>
                <a:gd name="T1" fmla="*/ 5 h 54"/>
                <a:gd name="T2" fmla="*/ 412 w 1195"/>
                <a:gd name="T3" fmla="*/ 33 h 54"/>
                <a:gd name="T4" fmla="*/ 824 w 1195"/>
                <a:gd name="T5" fmla="*/ 5 h 54"/>
                <a:gd name="T6" fmla="*/ 892 w 1195"/>
                <a:gd name="T7" fmla="*/ 5 h 5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95"/>
                <a:gd name="T13" fmla="*/ 0 h 54"/>
                <a:gd name="T14" fmla="*/ 1195 w 1195"/>
                <a:gd name="T15" fmla="*/ 54 h 5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95" h="54">
                  <a:moveTo>
                    <a:pt x="0" y="8"/>
                  </a:moveTo>
                  <a:cubicBezTo>
                    <a:pt x="181" y="31"/>
                    <a:pt x="363" y="54"/>
                    <a:pt x="544" y="54"/>
                  </a:cubicBezTo>
                  <a:cubicBezTo>
                    <a:pt x="725" y="54"/>
                    <a:pt x="983" y="16"/>
                    <a:pt x="1089" y="8"/>
                  </a:cubicBezTo>
                  <a:cubicBezTo>
                    <a:pt x="1195" y="0"/>
                    <a:pt x="1187" y="4"/>
                    <a:pt x="1179" y="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</p:grpSp>
      <p:sp>
        <p:nvSpPr>
          <p:cNvPr id="21" name="AutoShape 6"/>
          <p:cNvSpPr>
            <a:spLocks noChangeArrowheads="1"/>
          </p:cNvSpPr>
          <p:nvPr/>
        </p:nvSpPr>
        <p:spPr bwMode="auto">
          <a:xfrm flipV="1">
            <a:off x="2266430" y="1483718"/>
            <a:ext cx="1800225" cy="17272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23" name="عنصر نائب للتاريخ 22"/>
          <p:cNvSpPr>
            <a:spLocks noGrp="1"/>
          </p:cNvSpPr>
          <p:nvPr>
            <p:ph type="dt" sz="half" idx="10"/>
          </p:nvPr>
        </p:nvSpPr>
        <p:spPr>
          <a:xfrm>
            <a:off x="6660232" y="6492875"/>
            <a:ext cx="2133600" cy="365125"/>
          </a:xfrm>
        </p:spPr>
        <p:txBody>
          <a:bodyPr/>
          <a:lstStyle/>
          <a:p>
            <a:fld id="{E8896698-44FA-452C-9589-A83152409B9F}" type="datetime8">
              <a:rPr lang="ar-JO" smtClean="0"/>
              <a:pPr/>
              <a:t>05 أيار، 20</a:t>
            </a:fld>
            <a:endParaRPr lang="ar-SA" dirty="0"/>
          </a:p>
        </p:txBody>
      </p:sp>
      <p:sp>
        <p:nvSpPr>
          <p:cNvPr id="24" name="عنصر نائب لرقم الشريحة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8</a:t>
            </a:fld>
            <a:endParaRPr lang="ar-SA"/>
          </a:p>
        </p:txBody>
      </p:sp>
      <p:sp>
        <p:nvSpPr>
          <p:cNvPr id="25" name="عنصر نائب للتذييل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dirty="0" smtClean="0"/>
              <a:t>إعداد وتصميم </a:t>
            </a:r>
            <a:r>
              <a:rPr lang="ar-SA" dirty="0" err="1" smtClean="0"/>
              <a:t>المعلمة </a:t>
            </a:r>
            <a:r>
              <a:rPr lang="ar-SA" dirty="0" smtClean="0"/>
              <a:t>: فايدة أبو عاذرة </a:t>
            </a:r>
            <a:endParaRPr lang="ar-SA" dirty="0"/>
          </a:p>
        </p:txBody>
      </p:sp>
      <p:sp>
        <p:nvSpPr>
          <p:cNvPr id="31" name="مستطيل مستدير الزوايا 30"/>
          <p:cNvSpPr/>
          <p:nvPr/>
        </p:nvSpPr>
        <p:spPr>
          <a:xfrm>
            <a:off x="4572000" y="3356992"/>
            <a:ext cx="4572000" cy="108012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>
              <a:spcBef>
                <a:spcPct val="50000"/>
              </a:spcBef>
            </a:pPr>
            <a:endParaRPr lang="ar-JO" sz="2800" b="1" dirty="0" smtClean="0"/>
          </a:p>
          <a:p>
            <a:pPr>
              <a:spcBef>
                <a:spcPct val="50000"/>
              </a:spcBef>
            </a:pPr>
            <a:r>
              <a:rPr lang="ar-JO" sz="2800" b="1" dirty="0" smtClean="0"/>
              <a:t>ليس الجوُ معتدلا– عند إزالة ليس تصبح</a:t>
            </a:r>
            <a:endParaRPr lang="en-US" sz="2800" b="1" dirty="0" smtClean="0"/>
          </a:p>
          <a:p>
            <a:pPr algn="ctr"/>
            <a:endParaRPr lang="ar-JO" sz="2400" dirty="0"/>
          </a:p>
        </p:txBody>
      </p:sp>
      <p:sp>
        <p:nvSpPr>
          <p:cNvPr id="32" name="مستطيل مستدير الزوايا 31">
            <a:hlinkClick r:id="" action="ppaction://noaction" highlightClick="1"/>
          </p:cNvPr>
          <p:cNvSpPr/>
          <p:nvPr/>
        </p:nvSpPr>
        <p:spPr>
          <a:xfrm>
            <a:off x="5364088" y="4725144"/>
            <a:ext cx="1512168" cy="11521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JO" sz="2400" b="1" dirty="0" smtClean="0">
                <a:solidFill>
                  <a:schemeClr val="tx1"/>
                </a:solidFill>
              </a:rPr>
              <a:t>الجوُ معتدلٌ</a:t>
            </a:r>
            <a:endParaRPr lang="ar-JO" sz="2400" b="1" dirty="0">
              <a:solidFill>
                <a:schemeClr val="tx1"/>
              </a:solidFill>
            </a:endParaRPr>
          </a:p>
        </p:txBody>
      </p:sp>
      <p:sp>
        <p:nvSpPr>
          <p:cNvPr id="35" name="مستطيل مستدير الزوايا 34"/>
          <p:cNvSpPr/>
          <p:nvPr/>
        </p:nvSpPr>
        <p:spPr>
          <a:xfrm>
            <a:off x="7380312" y="4725144"/>
            <a:ext cx="1512168" cy="115212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JO" sz="2400" b="1" dirty="0" smtClean="0">
                <a:solidFill>
                  <a:schemeClr val="tx1"/>
                </a:solidFill>
              </a:rPr>
              <a:t>الجوُ </a:t>
            </a:r>
            <a:r>
              <a:rPr lang="ar-JO" sz="2400" b="1" dirty="0" err="1" smtClean="0">
                <a:solidFill>
                  <a:schemeClr val="tx1"/>
                </a:solidFill>
              </a:rPr>
              <a:t>معتدلأ</a:t>
            </a:r>
            <a:endParaRPr lang="ar-JO" sz="2400" b="1" dirty="0">
              <a:solidFill>
                <a:schemeClr val="tx1"/>
              </a:solidFill>
            </a:endParaRPr>
          </a:p>
        </p:txBody>
      </p:sp>
      <p:sp>
        <p:nvSpPr>
          <p:cNvPr id="29" name="سهم إلى اليمين 28">
            <a:hlinkClick r:id="" action="ppaction://hlinkshowjump?jump=nextslide"/>
          </p:cNvPr>
          <p:cNvSpPr/>
          <p:nvPr/>
        </p:nvSpPr>
        <p:spPr>
          <a:xfrm>
            <a:off x="7308304" y="5993904"/>
            <a:ext cx="1835696" cy="864096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JO" sz="2400" b="1" dirty="0" smtClean="0"/>
              <a:t>السّؤال التالي </a:t>
            </a:r>
            <a:endParaRPr lang="ar-JO" sz="24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-0.03287 C -0.00833 -0.04005 -0.00381 -0.04468 -0.00173 -0.05301 C -0.00017 -0.05949 0.00382 -0.08519 0.00487 -0.09098 C 0.00643 -0.10024 0.0099 -0.10834 0.01164 -0.1176 C 0.01355 -0.12801 0.01372 -0.13519 0.01823 -0.14399 C 0.02223 -0.16042 0.02605 -0.17662 0.02987 -0.19306 C 0.03195 -0.20232 0.03803 -0.20787 0.03994 -0.21736 C 0.04306 -0.23218 0.04323 -0.24815 0.05157 -0.25973 C 0.05452 -0.27107 0.05643 -0.28195 0.0599 -0.29306 C 0.06164 -0.29885 0.06494 -0.31065 0.06494 -0.31042 C 0.06737 -0.32778 0.07761 -0.34699 0.0849 -0.36181 C 0.08646 -0.37014 0.08855 -0.37801 0.08994 -0.38635 C 0.09462 -0.4132 0.08976 -0.40162 0.09653 -0.41528 C 0.09705 -0.42408 0.09705 -0.43311 0.09827 -0.4419 C 0.10035 -0.45695 0.1066 -0.47176 0.1099 -0.48635 C 0.11389 -0.50371 0.10886 -0.49167 0.11494 -0.50417 C 0.11684 -0.51829 0.11789 -0.51551 0.12327 -0.52639 C 0.12535 -0.53473 0.12761 -0.53704 0.13316 -0.5419 C 0.13889 -0.55625 0.14983 -0.56412 0.1599 -0.57292 C 0.16615 -0.57824 0.16893 -0.58519 0.17657 -0.58843 C 0.18351 -0.59815 0.17778 -0.5919 0.19497 -0.59746 C 0.20521 -0.6007 0.19375 -0.59861 0.20816 -0.60417 C 0.21962 -0.60857 0.22483 -0.60834 0.2349 -0.61528 C 0.25487 -0.61366 0.275 -0.61274 0.29497 -0.61065 C 0.30226 -0.60996 0.30573 -0.59977 0.3132 -0.59746 C 0.31754 -0.58079 0.31129 -0.60162 0.31997 -0.58403 C 0.32101 -0.58218 0.32084 -0.5794 0.32153 -0.57732 C 0.32414 -0.57037 0.32518 -0.57061 0.32987 -0.56621 C 0.33264 -0.55579 0.33542 -0.54445 0.33994 -0.53519 C 0.34237 -0.51806 0.34341 -0.50024 0.34827 -0.48403 C 0.35053 -0.46829 0.35157 -0.44838 0.35816 -0.43519 C 0.35869 -0.42778 0.35886 -0.42037 0.3599 -0.41297 C 0.36042 -0.40903 0.36268 -0.40579 0.3632 -0.40186 C 0.36771 -0.36713 0.36702 -0.33172 0.37327 -0.29746 C 0.37379 -0.28936 0.37379 -0.28102 0.37483 -0.27292 C 0.37553 -0.2676 0.37778 -0.26274 0.3783 -0.25741 C 0.37934 -0.24792 0.379 -0.2382 0.37987 -0.22848 C 0.38021 -0.22477 0.38108 -0.22107 0.3816 -0.21736 C 0.38264 -0.19954 0.38212 -0.17894 0.38664 -0.16181 C 0.38716 -0.15741 0.38785 -0.15301 0.3882 -0.14861 C 0.38941 -0.1338 0.39011 -0.11899 0.3915 -0.10417 C 0.39289 -0.09098 0.39653 -0.06436 0.39653 -0.06436 C 0.39757 -0.03403 0.39775 -0.00324 0.39983 0.02708 C 0.40053 0.03611 0.40261 0.04514 0.40487 0.0537 C 0.40608 0.0581 0.40573 0.06389 0.40816 0.06713 C 0.40938 0.06875 0.41146 0.06851 0.4132 0.06921 C 0.41823 0.06782 0.42327 0.0662 0.4283 0.06481 C 0.43091 0.06412 0.43143 0.05879 0.43316 0.05601 C 0.43681 0.05 0.4375 0.05092 0.44323 0.04699 C 0.44688 0.03217 0.45157 0.01805 0.46164 0.00879 C 0.46928 -0.00649 0.46494 -0.00162 0.47327 -0.00857 C 0.47431 -0.01088 0.47466 -0.01459 0.47657 -0.01551 C 0.48403 -0.01806 0.48525 -0.01204 0.4882 -0.00625 C 0.48994 0.00185 0.49028 0.00764 0.49497 0.01342 C 0.49827 0.02801 0.50313 0.04166 0.5066 0.05601 C 0.50834 0.06319 0.51303 0.06875 0.51494 0.07592 C 0.51945 0.07523 0.52396 0.07546 0.5283 0.07361 C 0.53664 0.0699 0.53334 0.06689 0.5382 0.06041 C 0.54827 0.04699 0.53941 0.07106 0.5533 0.04259 C 0.55678 0.03541 0.55903 0.02685 0.5632 0.02037 C 0.56598 0.01574 0.57014 0.01342 0.57327 0.00879 C 0.575 -0.00093 0.57587 -0.00301 0.58316 -0.00625 C 0.58612 -0.00278 0.59098 -0.00186 0.59323 0.00254 C 0.59497 0.00532 0.59375 0.00995 0.59497 0.01342 C 0.59671 0.01805 0.6 0.02222 0.60157 0.02708 C 0.60556 0.04027 0.60816 0.0537 0.61164 0.06713 C 0.62084 0.06342 0.62917 0.05995 0.63664 0.05139 C 0.64237 0.0449 0.64323 0.04074 0.64983 0.03588 C 0.65209 0.03426 0.66216 0.03171 0.6632 0.03148 C 0.66476 0.0375 0.6658 0.04583 0.66823 0.05139 C 0.6724 0.06064 0.67934 0.07037 0.6849 0.07824 C 0.69115 0.07708 0.69844 0.0787 0.7033 0.07361 C 0.71424 0.06226 0.69879 0.0706 0.71164 0.06481 C 0.71962 0.06875 0.72726 0.07291 0.7349 0.07824 " pathEditMode="relative" rAng="0" ptsTypes="ffffff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" y="-23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18 -0.0257 C -0.00781 -0.03357 -0.00729 -0.04121 -0.0052 -0.05 C -0.00277 -0.07315 -0.00173 -0.09653 0.00313 -0.11899 C 0.00452 -0.13449 0.00608 -0.14861 0.0099 -0.16343 C 0.01025 -0.16713 0.01181 -0.18519 0.0132 -0.19005 C 0.01806 -0.20741 0.01528 -0.18658 0.01823 -0.20348 C 0.02205 -0.225 0.02223 -0.23241 0.02987 -0.25232 C 0.03195 -0.25787 0.03195 -0.26436 0.03316 -0.27014 C 0.03612 -0.28473 0.03803 -0.29885 0.04323 -0.31227 C 0.0474 -0.33797 0.05313 -0.3632 0.0599 -0.38774 C 0.0625 -0.39699 0.06285 -0.40556 0.06823 -0.41227 C 0.07188 -0.42431 0.07309 -0.43843 0.07987 -0.44792 C 0.0816 -0.45741 0.08421 -0.46412 0.0882 -0.47223 C 0.09254 -0.49098 0.08629 -0.46806 0.09323 -0.48334 C 0.0941 -0.48542 0.09601 -0.49769 0.09653 -0.49885 C 0.09983 -0.50741 0.10487 -0.51667 0.1099 -0.52338 C 0.11372 -0.53611 0.11563 -0.54445 0.12309 -0.5544 C 0.12553 -0.56412 0.12934 -0.57199 0.1349 -0.57894 C 0.1382 -0.59329 0.13369 -0.57755 0.14323 -0.59445 C 0.1448 -0.59723 0.14497 -0.60093 0.14653 -0.60348 C 0.15157 -0.61204 0.15799 -0.61922 0.1632 -0.62778 C 0.1658 -0.63889 0.17066 -0.6419 0.17813 -0.64792 C 0.18178 -0.66181 0.17726 -0.65093 0.1948 -0.65672 C 0.19671 -0.65741 0.19792 -0.65996 0.19983 -0.66111 C 0.21007 -0.66713 0.21441 -0.66621 0.22657 -0.66783 C 0.24445 -0.67385 0.26164 -0.67408 0.27987 -0.66783 C 0.28681 -0.66181 0.29393 -0.65625 0.30157 -0.65232 C 0.30261 -0.65 0.30348 -0.64746 0.30487 -0.64561 C 0.30678 -0.64306 0.31007 -0.64213 0.31146 -0.63889 C 0.31303 -0.63496 0.31216 -0.62986 0.3132 -0.6257 C 0.31389 -0.62315 0.31546 -0.6213 0.3165 -0.61899 C 0.31823 -0.61019 0.31945 -0.6044 0.32309 -0.59676 C 0.32622 -0.56829 0.33039 -0.54121 0.32657 -0.51227 C 0.32587 -0.50649 0.32014 -0.5044 0.3165 -0.50116 C 0.30556 -0.49098 0.29636 -0.48889 0.28316 -0.48565 C 0.27205 -0.48635 0.26077 -0.48473 0.24983 -0.48774 C 0.24219 -0.48982 0.24393 -0.49769 0.2415 -0.50348 C 0.23559 -0.51644 0.23455 -0.51713 0.22813 -0.5257 C 0.22761 -0.52778 0.22744 -0.53033 0.22657 -0.53218 C 0.2257 -0.53403 0.22379 -0.53473 0.22309 -0.53681 C 0.21441 -0.56343 0.22761 -0.53588 0.21806 -0.5544 C 0.21494 -0.5794 0.2073 -0.6169 0.22153 -0.63681 C 0.22205 -0.63982 0.22119 -0.64399 0.22309 -0.64561 C 0.22744 -0.64954 0.23316 -0.65 0.2382 -0.65232 C 0.24011 -0.65324 0.24132 -0.65625 0.24306 -0.65672 C 0.25018 -0.65857 0.25764 -0.65834 0.26476 -0.65903 C 0.28403 -0.65579 0.27414 -0.65926 0.2849 -0.64561 C 0.28959 -0.6257 0.28264 -0.65301 0.28976 -0.63218 C 0.29237 -0.62431 0.2941 -0.61598 0.29653 -0.60787 C 0.29705 -0.60417 0.29723 -0.60024 0.29809 -0.59676 C 0.29896 -0.59352 0.30139 -0.59121 0.30157 -0.58774 C 0.30209 -0.57223 0.30296 -0.55625 0.29983 -0.54121 C 0.29879 -0.53611 0.29358 -0.5338 0.28976 -0.53218 C 0.27865 -0.52732 0.26806 -0.52338 0.25643 -0.52107 C 0.23768 -0.51297 0.24046 -0.51482 0.2132 -0.51667 C 0.19619 -0.52431 0.20244 -0.51945 0.19323 -0.52778 C 0.18994 -0.53611 0.18542 -0.54121 0.18316 -0.55 C 0.18438 -0.57593 0.18351 -0.6007 0.19323 -0.62338 C 0.20643 -0.6544 0.19184 -0.61736 0.20157 -0.63681 C 0.20278 -0.63959 0.20313 -0.64329 0.20487 -0.64561 C 0.20764 -0.64931 0.21476 -0.6544 0.21476 -0.65417 C 0.21528 -0.64769 0.21962 -0.63982 0.2165 -0.63449 C 0.21424 -0.63079 0.20903 -0.63866 0.20816 -0.64329 C 0.20712 -0.64769 0.20938 -0.65301 0.21146 -0.65672 C 0.21303 -0.65949 0.21598 -0.65949 0.21806 -0.66111 C 0.23907 -0.67686 0.22778 -0.67269 0.24306 -0.67662 C 0.27483 -0.69422 0.29011 -0.68241 0.33646 -0.68125 C 0.33803 -0.68079 0.34948 -0.67778 0.35157 -0.67662 C 0.3533 -0.6757 0.35469 -0.67338 0.35643 -0.67223 C 0.35799 -0.6713 0.35973 -0.67084 0.36146 -0.67014 C 0.36476 -0.66875 0.37153 -0.66551 0.37153 -0.66528 C 0.38143 -0.65278 0.38855 -0.65186 0.40157 -0.64792 C 0.40973 -0.63658 0.41667 -0.63936 0.42483 -0.63218 C 0.42813 -0.62917 0.4316 -0.62639 0.4349 -0.62338 C 0.43629 -0.62223 0.44566 -0.6088 0.44792 -0.60556 C 0.45087 -0.60186 0.45643 -0.59445 0.45643 -0.59422 C 0.46042 -0.57778 0.45452 -0.59861 0.4632 -0.58125 C 0.46407 -0.5794 0.46372 -0.57639 0.46476 -0.57454 C 0.4658 -0.57199 0.46806 -0.57014 0.4698 -0.56783 C 0.47084 -0.56412 0.47171 -0.56019 0.47292 -0.55672 C 0.47448 -0.55348 0.47709 -0.55139 0.47813 -0.54792 C 0.48178 -0.53588 0.47744 -0.53403 0.48316 -0.52338 C 0.48594 -0.51829 0.49323 -0.50996 0.49323 -0.50973 C 0.49584 -0.49931 0.50053 -0.49352 0.50816 -0.49005 C 0.51268 -0.49144 0.51737 -0.4919 0.52119 -0.49445 C 0.52518 -0.49653 0.52761 -0.50186 0.53143 -0.50348 C 0.53316 -0.50417 0.5349 -0.50463 0.53646 -0.50556 C 0.53872 -0.50695 0.5408 -0.50834 0.54323 -0.50996 C 0.54671 -0.51274 0.55313 -0.51899 0.55313 -0.51875 C 0.55608 -0.53056 0.5533 -0.52408 0.5632 -0.53681 C 0.56494 -0.53912 0.56511 -0.54283 0.5665 -0.54561 C 0.56771 -0.54815 0.5698 -0.55024 0.57119 -0.55232 C 0.58021 -0.56227 0.59046 -0.56644 0.59983 -0.57454 C 0.60816 -0.57385 0.61684 -0.5757 0.62483 -0.57223 C 0.62934 -0.57014 0.6316 -0.56343 0.6349 -0.55903 C 0.63612 -0.55741 0.6382 -0.5544 0.6382 -0.55417 C 0.64289 -0.53496 0.63594 -0.55996 0.64323 -0.54329 C 0.64636 -0.53611 0.64879 -0.52848 0.65157 -0.52107 C 0.65504 -0.51158 0.65382 -0.50209 0.6599 -0.49445 C 0.66372 -0.47801 0.67483 -0.46667 0.6849 -0.45672 C 0.70226 -0.45903 0.71077 -0.45371 0.72153 -0.46551 C 0.72275 -0.4669 0.72379 -0.46852 0.72483 -0.47014 C 0.72605 -0.47223 0.72657 -0.475 0.72813 -0.47662 C 0.73125 -0.4801 0.7349 -0.48264 0.7382 -0.48565 C 0.73994 -0.48704 0.74323 -0.49005 0.74323 -0.48982 C 0.74914 -0.50209 0.74306 -0.49306 0.75313 -0.49885 C 0.75504 -0.5 0.75625 -0.50232 0.75816 -0.50348 C 0.76737 -0.50973 0.7783 -0.5125 0.7882 -0.51667 C 0.80296 -0.51505 0.80764 -0.51713 0.81823 -0.50787 C 0.82084 -0.49676 0.82709 -0.48704 0.83316 -0.47894 " pathEditMode="relative" rAng="0" ptsTypes="fffffffffffffffffffffffffffffffffffffffffffffffffffffffffffffffffffffffffffffffffffffffffffffffffffffffffffffA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2" y="-33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AutoShape 15"/>
          <p:cNvSpPr>
            <a:spLocks noChangeArrowheads="1"/>
          </p:cNvSpPr>
          <p:nvPr/>
        </p:nvSpPr>
        <p:spPr bwMode="auto">
          <a:xfrm rot="10800000">
            <a:off x="2771799" y="2131418"/>
            <a:ext cx="936103" cy="472658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973 w 21600"/>
              <a:gd name="T13" fmla="*/ 4973 h 21600"/>
              <a:gd name="T14" fmla="*/ 16627 w 21600"/>
              <a:gd name="T15" fmla="*/ 1662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6345" y="21600"/>
                </a:lnTo>
                <a:lnTo>
                  <a:pt x="15255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33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043608" y="620688"/>
            <a:ext cx="4537075" cy="28082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ar-JO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979092" y="1123355"/>
            <a:ext cx="2374900" cy="1368425"/>
          </a:xfrm>
          <a:prstGeom prst="rect">
            <a:avLst/>
          </a:prstGeom>
          <a:solidFill>
            <a:schemeClr val="bg1"/>
          </a:solidFill>
          <a:ln w="152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>
            <a:off x="2267744" y="1628800"/>
            <a:ext cx="1800225" cy="15430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575550" y="4889500"/>
            <a:ext cx="1028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000"/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323528" y="5778500"/>
            <a:ext cx="1079500" cy="1079500"/>
            <a:chOff x="975" y="2931"/>
            <a:chExt cx="1089" cy="1089"/>
          </a:xfrm>
        </p:grpSpPr>
        <p:sp>
          <p:nvSpPr>
            <p:cNvPr id="16" name="Oval 8"/>
            <p:cNvSpPr>
              <a:spLocks noChangeArrowheads="1"/>
            </p:cNvSpPr>
            <p:nvPr/>
          </p:nvSpPr>
          <p:spPr bwMode="auto">
            <a:xfrm>
              <a:off x="975" y="2931"/>
              <a:ext cx="1089" cy="108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ar-JO"/>
            </a:p>
          </p:txBody>
        </p:sp>
        <p:sp>
          <p:nvSpPr>
            <p:cNvPr id="17" name="Freeform 9"/>
            <p:cNvSpPr>
              <a:spLocks/>
            </p:cNvSpPr>
            <p:nvPr/>
          </p:nvSpPr>
          <p:spPr bwMode="auto">
            <a:xfrm>
              <a:off x="1020" y="3224"/>
              <a:ext cx="977" cy="123"/>
            </a:xfrm>
            <a:custGeom>
              <a:avLst/>
              <a:gdLst>
                <a:gd name="T0" fmla="*/ 0 w 953"/>
                <a:gd name="T1" fmla="*/ 28 h 144"/>
                <a:gd name="T2" fmla="*/ 489 w 953"/>
                <a:gd name="T3" fmla="*/ 85 h 144"/>
                <a:gd name="T4" fmla="*/ 1027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 flipV="1">
              <a:off x="1045" y="3657"/>
              <a:ext cx="917" cy="129"/>
            </a:xfrm>
            <a:custGeom>
              <a:avLst/>
              <a:gdLst>
                <a:gd name="T0" fmla="*/ 0 w 953"/>
                <a:gd name="T1" fmla="*/ 33 h 144"/>
                <a:gd name="T2" fmla="*/ 404 w 953"/>
                <a:gd name="T3" fmla="*/ 98 h 144"/>
                <a:gd name="T4" fmla="*/ 849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9" name="Line 11"/>
            <p:cNvSpPr>
              <a:spLocks noChangeShapeType="1"/>
            </p:cNvSpPr>
            <p:nvPr/>
          </p:nvSpPr>
          <p:spPr bwMode="auto">
            <a:xfrm flipH="1">
              <a:off x="1516" y="2931"/>
              <a:ext cx="3" cy="108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20" name="Freeform 12"/>
            <p:cNvSpPr>
              <a:spLocks/>
            </p:cNvSpPr>
            <p:nvPr/>
          </p:nvSpPr>
          <p:spPr bwMode="auto">
            <a:xfrm>
              <a:off x="975" y="3475"/>
              <a:ext cx="1089" cy="46"/>
            </a:xfrm>
            <a:custGeom>
              <a:avLst/>
              <a:gdLst>
                <a:gd name="T0" fmla="*/ 0 w 1195"/>
                <a:gd name="T1" fmla="*/ 5 h 54"/>
                <a:gd name="T2" fmla="*/ 412 w 1195"/>
                <a:gd name="T3" fmla="*/ 33 h 54"/>
                <a:gd name="T4" fmla="*/ 824 w 1195"/>
                <a:gd name="T5" fmla="*/ 5 h 54"/>
                <a:gd name="T6" fmla="*/ 892 w 1195"/>
                <a:gd name="T7" fmla="*/ 5 h 5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95"/>
                <a:gd name="T13" fmla="*/ 0 h 54"/>
                <a:gd name="T14" fmla="*/ 1195 w 1195"/>
                <a:gd name="T15" fmla="*/ 54 h 5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95" h="54">
                  <a:moveTo>
                    <a:pt x="0" y="8"/>
                  </a:moveTo>
                  <a:cubicBezTo>
                    <a:pt x="181" y="31"/>
                    <a:pt x="363" y="54"/>
                    <a:pt x="544" y="54"/>
                  </a:cubicBezTo>
                  <a:cubicBezTo>
                    <a:pt x="725" y="54"/>
                    <a:pt x="983" y="16"/>
                    <a:pt x="1089" y="8"/>
                  </a:cubicBezTo>
                  <a:cubicBezTo>
                    <a:pt x="1195" y="0"/>
                    <a:pt x="1187" y="4"/>
                    <a:pt x="1179" y="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</p:grpSp>
      <p:sp>
        <p:nvSpPr>
          <p:cNvPr id="21" name="AutoShape 6"/>
          <p:cNvSpPr>
            <a:spLocks noChangeArrowheads="1"/>
          </p:cNvSpPr>
          <p:nvPr/>
        </p:nvSpPr>
        <p:spPr bwMode="auto">
          <a:xfrm flipV="1">
            <a:off x="2266430" y="1483718"/>
            <a:ext cx="1800225" cy="17272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23" name="عنصر نائب للتاريخ 22"/>
          <p:cNvSpPr>
            <a:spLocks noGrp="1"/>
          </p:cNvSpPr>
          <p:nvPr>
            <p:ph type="dt" sz="half" idx="10"/>
          </p:nvPr>
        </p:nvSpPr>
        <p:spPr>
          <a:xfrm>
            <a:off x="6660232" y="6492875"/>
            <a:ext cx="2133600" cy="365125"/>
          </a:xfrm>
        </p:spPr>
        <p:txBody>
          <a:bodyPr/>
          <a:lstStyle/>
          <a:p>
            <a:fld id="{E8896698-44FA-452C-9589-A83152409B9F}" type="datetime8">
              <a:rPr lang="ar-JO" smtClean="0"/>
              <a:pPr/>
              <a:t>05 أيار، 20</a:t>
            </a:fld>
            <a:endParaRPr lang="ar-SA" dirty="0"/>
          </a:p>
        </p:txBody>
      </p:sp>
      <p:sp>
        <p:nvSpPr>
          <p:cNvPr id="24" name="عنصر نائب لرقم الشريحة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9</a:t>
            </a:fld>
            <a:endParaRPr lang="ar-SA"/>
          </a:p>
        </p:txBody>
      </p:sp>
      <p:sp>
        <p:nvSpPr>
          <p:cNvPr id="25" name="عنصر نائب للتذييل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dirty="0" smtClean="0"/>
              <a:t>إعداد وتصميم </a:t>
            </a:r>
            <a:r>
              <a:rPr lang="ar-SA" dirty="0" err="1" smtClean="0"/>
              <a:t>المعلمة </a:t>
            </a:r>
            <a:r>
              <a:rPr lang="ar-SA" dirty="0" smtClean="0"/>
              <a:t>: فايدة أبو عاذرة </a:t>
            </a:r>
            <a:endParaRPr lang="ar-SA" dirty="0"/>
          </a:p>
        </p:txBody>
      </p:sp>
      <p:sp>
        <p:nvSpPr>
          <p:cNvPr id="31" name="مستطيل مستدير الزوايا 30"/>
          <p:cNvSpPr/>
          <p:nvPr/>
        </p:nvSpPr>
        <p:spPr>
          <a:xfrm>
            <a:off x="4751512" y="3645024"/>
            <a:ext cx="4392488" cy="79208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>
              <a:spcBef>
                <a:spcPct val="50000"/>
              </a:spcBef>
            </a:pPr>
            <a:r>
              <a:rPr lang="ar-JO" sz="2000" b="1" dirty="0" smtClean="0"/>
              <a:t>المدرسة ممتعة عند إضافة صار للجملة تصبح </a:t>
            </a:r>
            <a:endParaRPr lang="ar-JO" sz="2000" b="1" dirty="0"/>
          </a:p>
        </p:txBody>
      </p:sp>
      <p:sp>
        <p:nvSpPr>
          <p:cNvPr id="32" name="مستطيل مستدير الزوايا 31">
            <a:hlinkClick r:id="" action="ppaction://noaction" highlightClick="1"/>
          </p:cNvPr>
          <p:cNvSpPr/>
          <p:nvPr/>
        </p:nvSpPr>
        <p:spPr>
          <a:xfrm>
            <a:off x="7380312" y="4725144"/>
            <a:ext cx="1512168" cy="11521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JO" sz="2400" b="1" dirty="0" smtClean="0">
                <a:solidFill>
                  <a:schemeClr val="tx1"/>
                </a:solidFill>
              </a:rPr>
              <a:t>صارت المدرسةُ ممتعةً</a:t>
            </a:r>
            <a:endParaRPr lang="ar-JO" sz="2400" b="1" dirty="0">
              <a:solidFill>
                <a:schemeClr val="tx1"/>
              </a:solidFill>
            </a:endParaRPr>
          </a:p>
        </p:txBody>
      </p:sp>
      <p:sp>
        <p:nvSpPr>
          <p:cNvPr id="35" name="مستطيل مستدير الزوايا 34"/>
          <p:cNvSpPr/>
          <p:nvPr/>
        </p:nvSpPr>
        <p:spPr>
          <a:xfrm>
            <a:off x="5436096" y="4725144"/>
            <a:ext cx="1512168" cy="115212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JO" sz="2400" b="1" dirty="0" smtClean="0">
                <a:solidFill>
                  <a:schemeClr val="tx1"/>
                </a:solidFill>
              </a:rPr>
              <a:t>صارت المدرسةُ ممتعةٌ</a:t>
            </a:r>
            <a:endParaRPr lang="ar-JO" sz="2400" b="1" dirty="0">
              <a:solidFill>
                <a:schemeClr val="tx1"/>
              </a:solidFill>
            </a:endParaRPr>
          </a:p>
        </p:txBody>
      </p:sp>
      <p:sp>
        <p:nvSpPr>
          <p:cNvPr id="29" name="سهم إلى اليمين 28">
            <a:hlinkClick r:id="" action="ppaction://hlinkshowjump?jump=nextslide"/>
          </p:cNvPr>
          <p:cNvSpPr/>
          <p:nvPr/>
        </p:nvSpPr>
        <p:spPr>
          <a:xfrm>
            <a:off x="7308304" y="5993904"/>
            <a:ext cx="1835696" cy="864096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JO" sz="2400" b="1" dirty="0" smtClean="0"/>
              <a:t>السّؤال التالي </a:t>
            </a:r>
            <a:endParaRPr lang="ar-JO" sz="24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-0.03287 C -0.00833 -0.04005 -0.00381 -0.04468 -0.00173 -0.05301 C -0.00017 -0.05949 0.00382 -0.08519 0.00487 -0.09098 C 0.00643 -0.10024 0.0099 -0.10834 0.01164 -0.1176 C 0.01355 -0.12801 0.01372 -0.13519 0.01823 -0.14399 C 0.02223 -0.16042 0.02605 -0.17662 0.02987 -0.19306 C 0.03195 -0.20232 0.03803 -0.20787 0.03994 -0.21736 C 0.04306 -0.23218 0.04323 -0.24815 0.05157 -0.25973 C 0.05452 -0.27107 0.05643 -0.28195 0.0599 -0.29306 C 0.06164 -0.29885 0.06494 -0.31065 0.06494 -0.31042 C 0.06737 -0.32778 0.07761 -0.34699 0.0849 -0.36181 C 0.08646 -0.37014 0.08855 -0.37801 0.08994 -0.38635 C 0.09462 -0.4132 0.08976 -0.40162 0.09653 -0.41528 C 0.09705 -0.42408 0.09705 -0.43311 0.09827 -0.4419 C 0.10035 -0.45695 0.1066 -0.47176 0.1099 -0.48635 C 0.11389 -0.50371 0.10886 -0.49167 0.11494 -0.50417 C 0.11684 -0.51829 0.11789 -0.51551 0.12327 -0.52639 C 0.12535 -0.53473 0.12761 -0.53704 0.13316 -0.5419 C 0.13889 -0.55625 0.14983 -0.56412 0.1599 -0.57292 C 0.16615 -0.57824 0.16893 -0.58519 0.17657 -0.58843 C 0.18351 -0.59815 0.17778 -0.5919 0.19497 -0.59746 C 0.20521 -0.6007 0.19375 -0.59861 0.20816 -0.60417 C 0.21962 -0.60857 0.22483 -0.60834 0.2349 -0.61528 C 0.25487 -0.61366 0.275 -0.61274 0.29497 -0.61065 C 0.30226 -0.60996 0.30573 -0.59977 0.3132 -0.59746 C 0.31754 -0.58079 0.31129 -0.60162 0.31997 -0.58403 C 0.32101 -0.58218 0.32084 -0.5794 0.32153 -0.57732 C 0.32414 -0.57037 0.32518 -0.57061 0.32987 -0.56621 C 0.33264 -0.55579 0.33542 -0.54445 0.33994 -0.53519 C 0.34237 -0.51806 0.34341 -0.50024 0.34827 -0.48403 C 0.35053 -0.46829 0.35157 -0.44838 0.35816 -0.43519 C 0.35869 -0.42778 0.35886 -0.42037 0.3599 -0.41297 C 0.36042 -0.40903 0.36268 -0.40579 0.3632 -0.40186 C 0.36771 -0.36713 0.36702 -0.33172 0.37327 -0.29746 C 0.37379 -0.28936 0.37379 -0.28102 0.37483 -0.27292 C 0.37553 -0.2676 0.37778 -0.26274 0.3783 -0.25741 C 0.37934 -0.24792 0.379 -0.2382 0.37987 -0.22848 C 0.38021 -0.22477 0.38108 -0.22107 0.3816 -0.21736 C 0.38264 -0.19954 0.38212 -0.17894 0.38664 -0.16181 C 0.38716 -0.15741 0.38785 -0.15301 0.3882 -0.14861 C 0.38941 -0.1338 0.39011 -0.11899 0.3915 -0.10417 C 0.39289 -0.09098 0.39653 -0.06436 0.39653 -0.06436 C 0.39757 -0.03403 0.39775 -0.00324 0.39983 0.02708 C 0.40053 0.03611 0.40261 0.04514 0.40487 0.0537 C 0.40608 0.0581 0.40573 0.06389 0.40816 0.06713 C 0.40938 0.06875 0.41146 0.06851 0.4132 0.06921 C 0.41823 0.06782 0.42327 0.0662 0.4283 0.06481 C 0.43091 0.06412 0.43143 0.05879 0.43316 0.05601 C 0.43681 0.05 0.4375 0.05092 0.44323 0.04699 C 0.44688 0.03217 0.45157 0.01805 0.46164 0.00879 C 0.46928 -0.00649 0.46494 -0.00162 0.47327 -0.00857 C 0.47431 -0.01088 0.47466 -0.01459 0.47657 -0.01551 C 0.48403 -0.01806 0.48525 -0.01204 0.4882 -0.00625 C 0.48994 0.00185 0.49028 0.00764 0.49497 0.01342 C 0.49827 0.02801 0.50313 0.04166 0.5066 0.05601 C 0.50834 0.06319 0.51303 0.06875 0.51494 0.07592 C 0.51945 0.07523 0.52396 0.07546 0.5283 0.07361 C 0.53664 0.0699 0.53334 0.06689 0.5382 0.06041 C 0.54827 0.04699 0.53941 0.07106 0.5533 0.04259 C 0.55678 0.03541 0.55903 0.02685 0.5632 0.02037 C 0.56598 0.01574 0.57014 0.01342 0.57327 0.00879 C 0.575 -0.00093 0.57587 -0.00301 0.58316 -0.00625 C 0.58612 -0.00278 0.59098 -0.00186 0.59323 0.00254 C 0.59497 0.00532 0.59375 0.00995 0.59497 0.01342 C 0.59671 0.01805 0.6 0.02222 0.60157 0.02708 C 0.60556 0.04027 0.60816 0.0537 0.61164 0.06713 C 0.62084 0.06342 0.62917 0.05995 0.63664 0.05139 C 0.64237 0.0449 0.64323 0.04074 0.64983 0.03588 C 0.65209 0.03426 0.66216 0.03171 0.6632 0.03148 C 0.66476 0.0375 0.6658 0.04583 0.66823 0.05139 C 0.6724 0.06064 0.67934 0.07037 0.6849 0.07824 C 0.69115 0.07708 0.69844 0.0787 0.7033 0.07361 C 0.71424 0.06226 0.69879 0.0706 0.71164 0.06481 C 0.71962 0.06875 0.72726 0.07291 0.7349 0.07824 " pathEditMode="relative" rAng="0" ptsTypes="ffffff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" y="-23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38889E-6 -3.7037E-6 C 0.00399 -0.00787 0.00452 -0.01551 0.0066 -0.0243 C 0.00903 -0.04745 0.01007 -0.07083 0.01493 -0.09328 C 0.01632 -0.10879 0.01788 -0.12291 0.0217 -0.13773 C 0.02205 -0.14143 0.02361 -0.15949 0.025 -0.16435 C 0.02986 -0.18171 0.02708 -0.16088 0.03004 -0.17777 C 0.03386 -0.1993 0.03403 -0.20671 0.04167 -0.22662 C 0.04375 -0.23217 0.04375 -0.23865 0.04497 -0.24444 C 0.04792 -0.25902 0.04983 -0.27314 0.05504 -0.28657 C 0.0592 -0.31226 0.06493 -0.3375 0.0717 -0.36203 C 0.07431 -0.37129 0.07465 -0.37986 0.08004 -0.38657 C 0.08368 -0.39861 0.0849 -0.41273 0.09167 -0.42222 C 0.0934 -0.43171 0.09601 -0.43842 0.1 -0.44652 C 0.10434 -0.46527 0.09809 -0.44236 0.10504 -0.45764 C 0.1059 -0.45972 0.10781 -0.47199 0.10833 -0.47314 C 0.11163 -0.48171 0.11667 -0.49097 0.1217 -0.49768 C 0.12552 -0.51041 0.12743 -0.51875 0.1349 -0.5287 C 0.13733 -0.53842 0.14115 -0.54629 0.1467 -0.55324 C 0.15 -0.56759 0.14549 -0.55185 0.15504 -0.56875 C 0.1566 -0.57152 0.15677 -0.57523 0.15833 -0.57777 C 0.16337 -0.58634 0.16979 -0.59351 0.175 -0.60208 C 0.17761 -0.61319 0.18247 -0.6162 0.18993 -0.62222 C 0.19358 -0.63611 0.18906 -0.62523 0.2066 -0.63101 C 0.20851 -0.63171 0.20972 -0.63426 0.21163 -0.63541 C 0.22188 -0.64143 0.22622 -0.64051 0.23837 -0.64213 C 0.25625 -0.64814 0.27344 -0.64838 0.29167 -0.64213 C 0.29861 -0.63611 0.30573 -0.63055 0.31337 -0.62662 C 0.31441 -0.6243 0.31528 -0.62176 0.31667 -0.6199 C 0.31858 -0.61736 0.32188 -0.61643 0.32327 -0.61319 C 0.32483 -0.60926 0.32396 -0.60416 0.325 -0.6 C 0.3257 -0.59745 0.32726 -0.5956 0.3283 -0.59328 C 0.33004 -0.58449 0.33125 -0.5787 0.3349 -0.57106 C 0.33802 -0.54259 0.34219 -0.51551 0.33837 -0.48657 C 0.33768 -0.48078 0.33195 -0.4787 0.3283 -0.47546 C 0.31736 -0.46527 0.30816 -0.46319 0.29497 -0.45995 C 0.28386 -0.46064 0.27257 -0.45902 0.26163 -0.46203 C 0.25399 -0.46412 0.25573 -0.47199 0.2533 -0.47777 C 0.2474 -0.49074 0.24636 -0.49143 0.23993 -0.5 C 0.23941 -0.50208 0.23924 -0.50463 0.23837 -0.50648 C 0.2375 -0.50833 0.23559 -0.50902 0.2349 -0.51111 C 0.22622 -0.53773 0.23941 -0.51018 0.22986 -0.5287 C 0.22674 -0.5537 0.2191 -0.5912 0.23333 -0.61111 C 0.23386 -0.61412 0.23299 -0.61828 0.2349 -0.6199 C 0.23924 -0.62384 0.24497 -0.6243 0.25 -0.62662 C 0.25191 -0.62754 0.25313 -0.63055 0.25486 -0.63101 C 0.26198 -0.63287 0.26945 -0.63264 0.27656 -0.63333 C 0.29583 -0.63009 0.28594 -0.63356 0.2967 -0.6199 C 0.30139 -0.6 0.29445 -0.62731 0.30156 -0.60648 C 0.30417 -0.59861 0.3059 -0.59027 0.30833 -0.58217 C 0.30886 -0.57847 0.30903 -0.57453 0.3099 -0.57106 C 0.31077 -0.56782 0.3132 -0.56551 0.31337 -0.56203 C 0.31389 -0.54652 0.31476 -0.53055 0.31163 -0.51551 C 0.31059 -0.51041 0.30538 -0.5081 0.30156 -0.50648 C 0.29045 -0.50162 0.27986 -0.49768 0.26823 -0.49537 C 0.24948 -0.48726 0.25226 -0.48912 0.225 -0.49097 C 0.20799 -0.49861 0.21424 -0.49375 0.20504 -0.50208 C 0.20174 -0.51041 0.19722 -0.51551 0.19497 -0.5243 C 0.19618 -0.55023 0.19531 -0.575 0.20504 -0.59768 C 0.21823 -0.6287 0.20365 -0.59166 0.21337 -0.61111 C 0.21458 -0.61389 0.21493 -0.61759 0.21667 -0.6199 C 0.21945 -0.62361 0.22656 -0.6287 0.22656 -0.62847 C 0.22708 -0.62199 0.23143 -0.61412 0.2283 -0.60879 C 0.22604 -0.60509 0.22083 -0.61296 0.21997 -0.61759 C 0.21893 -0.62199 0.22118 -0.62731 0.22327 -0.63101 C 0.22483 -0.63379 0.22778 -0.63379 0.22986 -0.63541 C 0.25087 -0.65115 0.23958 -0.64699 0.25486 -0.65092 C 0.28663 -0.66851 0.30191 -0.65671 0.34827 -0.65555 C 0.34983 -0.65509 0.36129 -0.65208 0.36337 -0.65092 C 0.36511 -0.65 0.36649 -0.64768 0.36823 -0.64652 C 0.36979 -0.6456 0.37153 -0.64514 0.37327 -0.64444 C 0.37656 -0.64305 0.38333 -0.63981 0.38333 -0.63958 C 0.39323 -0.62708 0.40035 -0.62615 0.41337 -0.62222 C 0.42153 -0.61088 0.42847 -0.61365 0.43663 -0.60648 C 0.43993 -0.60347 0.4434 -0.60069 0.4467 -0.59768 C 0.44809 -0.59652 0.45747 -0.5831 0.45972 -0.57986 C 0.46268 -0.57615 0.46823 -0.56875 0.46823 -0.56851 C 0.47222 -0.55208 0.46632 -0.57291 0.475 -0.55555 C 0.47587 -0.5537 0.47552 -0.55069 0.47656 -0.54884 C 0.47761 -0.54629 0.47986 -0.54444 0.4816 -0.54213 C 0.48264 -0.53842 0.48351 -0.53449 0.48472 -0.53101 C 0.48629 -0.52777 0.48889 -0.52569 0.48993 -0.52222 C 0.49358 -0.51018 0.48924 -0.50833 0.49497 -0.49768 C 0.49774 -0.49259 0.50504 -0.48426 0.50504 -0.48402 C 0.50764 -0.47361 0.51233 -0.46782 0.51997 -0.46435 C 0.52448 -0.46574 0.52917 -0.4662 0.53299 -0.46875 C 0.53698 -0.47083 0.53941 -0.47615 0.54323 -0.47777 C 0.54497 -0.47847 0.5467 -0.47893 0.54827 -0.47986 C 0.55052 -0.48125 0.55261 -0.48264 0.55504 -0.48426 C 0.55851 -0.48703 0.56493 -0.49328 0.56493 -0.49305 C 0.56788 -0.50486 0.56511 -0.49838 0.575 -0.51111 C 0.57674 -0.51342 0.57691 -0.51713 0.5783 -0.5199 C 0.57952 -0.52245 0.5816 -0.52453 0.58299 -0.52662 C 0.59202 -0.53657 0.60226 -0.54074 0.61163 -0.54884 C 0.61997 -0.54814 0.62865 -0.55 0.63663 -0.54652 C 0.64115 -0.54444 0.6434 -0.53773 0.6467 -0.53333 C 0.64792 -0.53171 0.65 -0.5287 0.65 -0.52847 C 0.65469 -0.50926 0.64774 -0.53426 0.65504 -0.51759 C 0.65816 -0.51041 0.66059 -0.50277 0.66337 -0.49537 C 0.66684 -0.48588 0.66563 -0.47639 0.6717 -0.46875 C 0.67552 -0.45231 0.68663 -0.44097 0.6967 -0.43101 C 0.71406 -0.43333 0.72257 -0.42801 0.73333 -0.43981 C 0.73455 -0.4412 0.73559 -0.44282 0.73663 -0.44444 C 0.73785 -0.44652 0.73837 -0.4493 0.73993 -0.45092 C 0.74306 -0.45439 0.7467 -0.45694 0.75 -0.45995 C 0.75174 -0.46134 0.75504 -0.46435 0.75504 -0.46412 C 0.76094 -0.47639 0.75486 -0.46736 0.76493 -0.47314 C 0.76684 -0.4743 0.76806 -0.47662 0.76997 -0.47777 C 0.77917 -0.48402 0.79011 -0.4868 0.8 -0.49097 C 0.81476 -0.48935 0.81945 -0.49143 0.83004 -0.48217 C 0.83264 -0.47106 0.83889 -0.46134 0.84497 -0.45324 " pathEditMode="relative" rAng="0" ptsTypes="fffffffffffffffffffffffffffffffffffffffffffffffffffffffffffffffffffffffffffffffffffffffffffffffffffffffffffffA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2" y="-33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AutoShape 15"/>
          <p:cNvSpPr>
            <a:spLocks noChangeArrowheads="1"/>
          </p:cNvSpPr>
          <p:nvPr/>
        </p:nvSpPr>
        <p:spPr bwMode="auto">
          <a:xfrm rot="10800000">
            <a:off x="2771799" y="2131418"/>
            <a:ext cx="936103" cy="472658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973 w 21600"/>
              <a:gd name="T13" fmla="*/ 4973 h 21600"/>
              <a:gd name="T14" fmla="*/ 16627 w 21600"/>
              <a:gd name="T15" fmla="*/ 1662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6345" y="21600"/>
                </a:lnTo>
                <a:lnTo>
                  <a:pt x="15255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33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043608" y="620688"/>
            <a:ext cx="4537075" cy="28082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ar-JO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979092" y="1123355"/>
            <a:ext cx="2374900" cy="1368425"/>
          </a:xfrm>
          <a:prstGeom prst="rect">
            <a:avLst/>
          </a:prstGeom>
          <a:solidFill>
            <a:schemeClr val="bg1"/>
          </a:solidFill>
          <a:ln w="152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>
            <a:off x="2267744" y="1628800"/>
            <a:ext cx="1800225" cy="15430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575550" y="4889500"/>
            <a:ext cx="1028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000"/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323528" y="5778500"/>
            <a:ext cx="1079500" cy="1079500"/>
            <a:chOff x="975" y="2931"/>
            <a:chExt cx="1089" cy="1089"/>
          </a:xfrm>
        </p:grpSpPr>
        <p:sp>
          <p:nvSpPr>
            <p:cNvPr id="16" name="Oval 8"/>
            <p:cNvSpPr>
              <a:spLocks noChangeArrowheads="1"/>
            </p:cNvSpPr>
            <p:nvPr/>
          </p:nvSpPr>
          <p:spPr bwMode="auto">
            <a:xfrm>
              <a:off x="975" y="2931"/>
              <a:ext cx="1089" cy="108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ar-JO"/>
            </a:p>
          </p:txBody>
        </p:sp>
        <p:sp>
          <p:nvSpPr>
            <p:cNvPr id="17" name="Freeform 9"/>
            <p:cNvSpPr>
              <a:spLocks/>
            </p:cNvSpPr>
            <p:nvPr/>
          </p:nvSpPr>
          <p:spPr bwMode="auto">
            <a:xfrm>
              <a:off x="1020" y="3224"/>
              <a:ext cx="977" cy="123"/>
            </a:xfrm>
            <a:custGeom>
              <a:avLst/>
              <a:gdLst>
                <a:gd name="T0" fmla="*/ 0 w 953"/>
                <a:gd name="T1" fmla="*/ 28 h 144"/>
                <a:gd name="T2" fmla="*/ 489 w 953"/>
                <a:gd name="T3" fmla="*/ 85 h 144"/>
                <a:gd name="T4" fmla="*/ 1027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 flipV="1">
              <a:off x="1045" y="3657"/>
              <a:ext cx="917" cy="129"/>
            </a:xfrm>
            <a:custGeom>
              <a:avLst/>
              <a:gdLst>
                <a:gd name="T0" fmla="*/ 0 w 953"/>
                <a:gd name="T1" fmla="*/ 33 h 144"/>
                <a:gd name="T2" fmla="*/ 404 w 953"/>
                <a:gd name="T3" fmla="*/ 98 h 144"/>
                <a:gd name="T4" fmla="*/ 849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9" name="Line 11"/>
            <p:cNvSpPr>
              <a:spLocks noChangeShapeType="1"/>
            </p:cNvSpPr>
            <p:nvPr/>
          </p:nvSpPr>
          <p:spPr bwMode="auto">
            <a:xfrm flipH="1">
              <a:off x="1516" y="2931"/>
              <a:ext cx="3" cy="108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20" name="Freeform 12"/>
            <p:cNvSpPr>
              <a:spLocks/>
            </p:cNvSpPr>
            <p:nvPr/>
          </p:nvSpPr>
          <p:spPr bwMode="auto">
            <a:xfrm>
              <a:off x="975" y="3475"/>
              <a:ext cx="1089" cy="46"/>
            </a:xfrm>
            <a:custGeom>
              <a:avLst/>
              <a:gdLst>
                <a:gd name="T0" fmla="*/ 0 w 1195"/>
                <a:gd name="T1" fmla="*/ 5 h 54"/>
                <a:gd name="T2" fmla="*/ 412 w 1195"/>
                <a:gd name="T3" fmla="*/ 33 h 54"/>
                <a:gd name="T4" fmla="*/ 824 w 1195"/>
                <a:gd name="T5" fmla="*/ 5 h 54"/>
                <a:gd name="T6" fmla="*/ 892 w 1195"/>
                <a:gd name="T7" fmla="*/ 5 h 5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95"/>
                <a:gd name="T13" fmla="*/ 0 h 54"/>
                <a:gd name="T14" fmla="*/ 1195 w 1195"/>
                <a:gd name="T15" fmla="*/ 54 h 5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95" h="54">
                  <a:moveTo>
                    <a:pt x="0" y="8"/>
                  </a:moveTo>
                  <a:cubicBezTo>
                    <a:pt x="181" y="31"/>
                    <a:pt x="363" y="54"/>
                    <a:pt x="544" y="54"/>
                  </a:cubicBezTo>
                  <a:cubicBezTo>
                    <a:pt x="725" y="54"/>
                    <a:pt x="983" y="16"/>
                    <a:pt x="1089" y="8"/>
                  </a:cubicBezTo>
                  <a:cubicBezTo>
                    <a:pt x="1195" y="0"/>
                    <a:pt x="1187" y="4"/>
                    <a:pt x="1179" y="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</p:grpSp>
      <p:sp>
        <p:nvSpPr>
          <p:cNvPr id="21" name="AutoShape 6"/>
          <p:cNvSpPr>
            <a:spLocks noChangeArrowheads="1"/>
          </p:cNvSpPr>
          <p:nvPr/>
        </p:nvSpPr>
        <p:spPr bwMode="auto">
          <a:xfrm flipV="1">
            <a:off x="2266430" y="1483718"/>
            <a:ext cx="1800225" cy="17272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23" name="عنصر نائب للتاريخ 22"/>
          <p:cNvSpPr>
            <a:spLocks noGrp="1"/>
          </p:cNvSpPr>
          <p:nvPr>
            <p:ph type="dt" sz="half" idx="10"/>
          </p:nvPr>
        </p:nvSpPr>
        <p:spPr>
          <a:xfrm>
            <a:off x="6660232" y="6492875"/>
            <a:ext cx="2133600" cy="365125"/>
          </a:xfrm>
        </p:spPr>
        <p:txBody>
          <a:bodyPr/>
          <a:lstStyle/>
          <a:p>
            <a:fld id="{E8896698-44FA-452C-9589-A83152409B9F}" type="datetime8">
              <a:rPr lang="ar-JO" smtClean="0"/>
              <a:pPr/>
              <a:t>05 أيار، 20</a:t>
            </a:fld>
            <a:endParaRPr lang="ar-SA" dirty="0"/>
          </a:p>
        </p:txBody>
      </p:sp>
      <p:sp>
        <p:nvSpPr>
          <p:cNvPr id="24" name="عنصر نائب لرقم الشريحة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10</a:t>
            </a:fld>
            <a:endParaRPr lang="ar-SA"/>
          </a:p>
        </p:txBody>
      </p:sp>
      <p:sp>
        <p:nvSpPr>
          <p:cNvPr id="25" name="عنصر نائب للتذييل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dirty="0" smtClean="0"/>
              <a:t>إعداد وتصميم </a:t>
            </a:r>
            <a:r>
              <a:rPr lang="ar-SA" dirty="0" err="1" smtClean="0"/>
              <a:t>المعلمة </a:t>
            </a:r>
            <a:r>
              <a:rPr lang="ar-SA" dirty="0" smtClean="0"/>
              <a:t>: فايدة أبو عاذرة </a:t>
            </a:r>
            <a:endParaRPr lang="ar-SA" dirty="0"/>
          </a:p>
        </p:txBody>
      </p:sp>
      <p:sp>
        <p:nvSpPr>
          <p:cNvPr id="31" name="مستطيل مستدير الزوايا 30"/>
          <p:cNvSpPr/>
          <p:nvPr/>
        </p:nvSpPr>
        <p:spPr>
          <a:xfrm>
            <a:off x="4751512" y="3645024"/>
            <a:ext cx="4392488" cy="79208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>
              <a:spcBef>
                <a:spcPct val="50000"/>
              </a:spcBef>
            </a:pPr>
            <a:r>
              <a:rPr lang="ar-JO" b="1" dirty="0" smtClean="0"/>
              <a:t>أمسى المريض </a:t>
            </a:r>
            <a:r>
              <a:rPr lang="ar-JO" b="1" dirty="0" err="1" smtClean="0"/>
              <a:t>سليما </a:t>
            </a:r>
            <a:r>
              <a:rPr lang="ar-JO" b="1" dirty="0" smtClean="0"/>
              <a:t>– المريض </a:t>
            </a:r>
            <a:endParaRPr lang="en-US" sz="2000" dirty="0"/>
          </a:p>
        </p:txBody>
      </p:sp>
      <p:sp>
        <p:nvSpPr>
          <p:cNvPr id="32" name="مستطيل مستدير الزوايا 31">
            <a:hlinkClick r:id="" action="ppaction://noaction" highlightClick="1"/>
          </p:cNvPr>
          <p:cNvSpPr/>
          <p:nvPr/>
        </p:nvSpPr>
        <p:spPr>
          <a:xfrm>
            <a:off x="7308304" y="4725144"/>
            <a:ext cx="1512168" cy="11521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spcBef>
                <a:spcPct val="50000"/>
              </a:spcBef>
            </a:pPr>
            <a:r>
              <a:rPr lang="ar-JO" sz="2400" b="1" dirty="0" smtClean="0">
                <a:solidFill>
                  <a:schemeClr val="tx1"/>
                </a:solidFill>
              </a:rPr>
              <a:t>اسم أمسى 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35" name="مستطيل مستدير الزوايا 34"/>
          <p:cNvSpPr/>
          <p:nvPr/>
        </p:nvSpPr>
        <p:spPr>
          <a:xfrm>
            <a:off x="5580112" y="4725144"/>
            <a:ext cx="1512168" cy="115212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spcBef>
                <a:spcPct val="50000"/>
              </a:spcBef>
            </a:pPr>
            <a:r>
              <a:rPr lang="ar-JO" sz="2400" b="1" dirty="0" smtClean="0">
                <a:solidFill>
                  <a:schemeClr val="tx1"/>
                </a:solidFill>
              </a:rPr>
              <a:t>خبر أمسى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29" name="سهم إلى اليمين 28">
            <a:hlinkClick r:id="" action="ppaction://hlinkshowjump?jump=nextslide"/>
          </p:cNvPr>
          <p:cNvSpPr/>
          <p:nvPr/>
        </p:nvSpPr>
        <p:spPr>
          <a:xfrm>
            <a:off x="7308304" y="5993904"/>
            <a:ext cx="1835696" cy="864096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JO" sz="2400" b="1" dirty="0" smtClean="0"/>
              <a:t>السّؤال التالي </a:t>
            </a:r>
            <a:endParaRPr lang="ar-JO" sz="24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-0.03287 C -0.00833 -0.04005 -0.00381 -0.04468 -0.00173 -0.05301 C -0.00017 -0.05949 0.00382 -0.08519 0.00487 -0.09098 C 0.00643 -0.10024 0.0099 -0.10834 0.01164 -0.1176 C 0.01355 -0.12801 0.01372 -0.13519 0.01823 -0.14399 C 0.02223 -0.16042 0.02605 -0.17662 0.02987 -0.19306 C 0.03195 -0.20232 0.03803 -0.20787 0.03994 -0.21736 C 0.04306 -0.23218 0.04323 -0.24815 0.05157 -0.25973 C 0.05452 -0.27107 0.05643 -0.28195 0.0599 -0.29306 C 0.06164 -0.29885 0.06494 -0.31065 0.06494 -0.31042 C 0.06737 -0.32778 0.07761 -0.34699 0.0849 -0.36181 C 0.08646 -0.37014 0.08855 -0.37801 0.08994 -0.38635 C 0.09462 -0.4132 0.08976 -0.40162 0.09653 -0.41528 C 0.09705 -0.42408 0.09705 -0.43311 0.09827 -0.4419 C 0.10035 -0.45695 0.1066 -0.47176 0.1099 -0.48635 C 0.11389 -0.50371 0.10886 -0.49167 0.11494 -0.50417 C 0.11684 -0.51829 0.11789 -0.51551 0.12327 -0.52639 C 0.12535 -0.53473 0.12761 -0.53704 0.13316 -0.5419 C 0.13889 -0.55625 0.14983 -0.56412 0.1599 -0.57292 C 0.16615 -0.57824 0.16893 -0.58519 0.17657 -0.58843 C 0.18351 -0.59815 0.17778 -0.5919 0.19497 -0.59746 C 0.20521 -0.6007 0.19375 -0.59861 0.20816 -0.60417 C 0.21962 -0.60857 0.22483 -0.60834 0.2349 -0.61528 C 0.25487 -0.61366 0.275 -0.61274 0.29497 -0.61065 C 0.30226 -0.60996 0.30573 -0.59977 0.3132 -0.59746 C 0.31754 -0.58079 0.31129 -0.60162 0.31997 -0.58403 C 0.32101 -0.58218 0.32084 -0.5794 0.32153 -0.57732 C 0.32414 -0.57037 0.32518 -0.57061 0.32987 -0.56621 C 0.33264 -0.55579 0.33542 -0.54445 0.33994 -0.53519 C 0.34237 -0.51806 0.34341 -0.50024 0.34827 -0.48403 C 0.35053 -0.46829 0.35157 -0.44838 0.35816 -0.43519 C 0.35869 -0.42778 0.35886 -0.42037 0.3599 -0.41297 C 0.36042 -0.40903 0.36268 -0.40579 0.3632 -0.40186 C 0.36771 -0.36713 0.36702 -0.33172 0.37327 -0.29746 C 0.37379 -0.28936 0.37379 -0.28102 0.37483 -0.27292 C 0.37553 -0.2676 0.37778 -0.26274 0.3783 -0.25741 C 0.37934 -0.24792 0.379 -0.2382 0.37987 -0.22848 C 0.38021 -0.22477 0.38108 -0.22107 0.3816 -0.21736 C 0.38264 -0.19954 0.38212 -0.17894 0.38664 -0.16181 C 0.38716 -0.15741 0.38785 -0.15301 0.3882 -0.14861 C 0.38941 -0.1338 0.39011 -0.11899 0.3915 -0.10417 C 0.39289 -0.09098 0.39653 -0.06436 0.39653 -0.06436 C 0.39757 -0.03403 0.39775 -0.00324 0.39983 0.02708 C 0.40053 0.03611 0.40261 0.04514 0.40487 0.0537 C 0.40608 0.0581 0.40573 0.06389 0.40816 0.06713 C 0.40938 0.06875 0.41146 0.06851 0.4132 0.06921 C 0.41823 0.06782 0.42327 0.0662 0.4283 0.06481 C 0.43091 0.06412 0.43143 0.05879 0.43316 0.05601 C 0.43681 0.05 0.4375 0.05092 0.44323 0.04699 C 0.44688 0.03217 0.45157 0.01805 0.46164 0.00879 C 0.46928 -0.00649 0.46494 -0.00162 0.47327 -0.00857 C 0.47431 -0.01088 0.47466 -0.01459 0.47657 -0.01551 C 0.48403 -0.01806 0.48525 -0.01204 0.4882 -0.00625 C 0.48994 0.00185 0.49028 0.00764 0.49497 0.01342 C 0.49827 0.02801 0.50313 0.04166 0.5066 0.05601 C 0.50834 0.06319 0.51303 0.06875 0.51494 0.07592 C 0.51945 0.07523 0.52396 0.07546 0.5283 0.07361 C 0.53664 0.0699 0.53334 0.06689 0.5382 0.06041 C 0.54827 0.04699 0.53941 0.07106 0.5533 0.04259 C 0.55678 0.03541 0.55903 0.02685 0.5632 0.02037 C 0.56598 0.01574 0.57014 0.01342 0.57327 0.00879 C 0.575 -0.00093 0.57587 -0.00301 0.58316 -0.00625 C 0.58612 -0.00278 0.59098 -0.00186 0.59323 0.00254 C 0.59497 0.00532 0.59375 0.00995 0.59497 0.01342 C 0.59671 0.01805 0.6 0.02222 0.60157 0.02708 C 0.60556 0.04027 0.60816 0.0537 0.61164 0.06713 C 0.62084 0.06342 0.62917 0.05995 0.63664 0.05139 C 0.64237 0.0449 0.64323 0.04074 0.64983 0.03588 C 0.65209 0.03426 0.66216 0.03171 0.6632 0.03148 C 0.66476 0.0375 0.6658 0.04583 0.66823 0.05139 C 0.6724 0.06064 0.67934 0.07037 0.6849 0.07824 C 0.69115 0.07708 0.69844 0.0787 0.7033 0.07361 C 0.71424 0.06226 0.69879 0.0706 0.71164 0.06481 C 0.71962 0.06875 0.72726 0.07291 0.7349 0.07824 " pathEditMode="relative" rAng="0" ptsTypes="ffffff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" y="-23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18 -0.0257 C -0.00781 -0.03357 -0.00729 -0.04121 -0.0052 -0.05 C -0.00277 -0.07315 -0.00173 -0.09653 0.00313 -0.11899 C 0.00452 -0.13449 0.00608 -0.14861 0.0099 -0.16343 C 0.01025 -0.16713 0.01181 -0.18519 0.0132 -0.19005 C 0.01806 -0.20741 0.01528 -0.18658 0.01823 -0.20348 C 0.02205 -0.225 0.02223 -0.23241 0.02987 -0.25232 C 0.03195 -0.25787 0.03195 -0.26436 0.03316 -0.27014 C 0.03612 -0.28473 0.03803 -0.29885 0.04323 -0.31227 C 0.0474 -0.33797 0.05313 -0.3632 0.0599 -0.38774 C 0.0625 -0.39699 0.06285 -0.40556 0.06823 -0.41227 C 0.07188 -0.42431 0.07309 -0.43843 0.07987 -0.44792 C 0.0816 -0.45741 0.08421 -0.46412 0.0882 -0.47223 C 0.09254 -0.49098 0.08629 -0.46806 0.09323 -0.48334 C 0.0941 -0.48542 0.09601 -0.49769 0.09653 -0.49885 C 0.09983 -0.50741 0.10487 -0.51667 0.1099 -0.52338 C 0.11372 -0.53611 0.11563 -0.54445 0.12309 -0.5544 C 0.12553 -0.56412 0.12934 -0.57199 0.1349 -0.57894 C 0.1382 -0.59329 0.13369 -0.57755 0.14323 -0.59445 C 0.1448 -0.59723 0.14497 -0.60093 0.14653 -0.60348 C 0.15157 -0.61204 0.15799 -0.61922 0.1632 -0.62778 C 0.1658 -0.63889 0.17066 -0.6419 0.17813 -0.64792 C 0.18178 -0.66181 0.17726 -0.65093 0.1948 -0.65672 C 0.19671 -0.65741 0.19792 -0.65996 0.19983 -0.66111 C 0.21007 -0.66713 0.21441 -0.66621 0.22657 -0.66783 C 0.24445 -0.67385 0.26164 -0.67408 0.27987 -0.66783 C 0.28681 -0.66181 0.29393 -0.65625 0.30157 -0.65232 C 0.30261 -0.65 0.30348 -0.64746 0.30487 -0.64561 C 0.30678 -0.64306 0.31007 -0.64213 0.31146 -0.63889 C 0.31303 -0.63496 0.31216 -0.62986 0.3132 -0.6257 C 0.31389 -0.62315 0.31546 -0.6213 0.3165 -0.61899 C 0.31823 -0.61019 0.31945 -0.6044 0.32309 -0.59676 C 0.32622 -0.56829 0.33039 -0.54121 0.32657 -0.51227 C 0.32587 -0.50649 0.32014 -0.5044 0.3165 -0.50116 C 0.30556 -0.49098 0.29636 -0.48889 0.28316 -0.48565 C 0.27205 -0.48635 0.26077 -0.48473 0.24983 -0.48774 C 0.24219 -0.48982 0.24393 -0.49769 0.2415 -0.50348 C 0.23559 -0.51644 0.23455 -0.51713 0.22813 -0.5257 C 0.22761 -0.52778 0.22744 -0.53033 0.22657 -0.53218 C 0.2257 -0.53403 0.22379 -0.53473 0.22309 -0.53681 C 0.21441 -0.56343 0.22761 -0.53588 0.21806 -0.5544 C 0.21494 -0.5794 0.2073 -0.6169 0.22153 -0.63681 C 0.22205 -0.63982 0.22119 -0.64399 0.22309 -0.64561 C 0.22744 -0.64954 0.23316 -0.65 0.2382 -0.65232 C 0.24011 -0.65324 0.24132 -0.65625 0.24306 -0.65672 C 0.25018 -0.65857 0.25764 -0.65834 0.26476 -0.65903 C 0.28403 -0.65579 0.27414 -0.65926 0.2849 -0.64561 C 0.28959 -0.6257 0.28264 -0.65301 0.28976 -0.63218 C 0.29237 -0.62431 0.2941 -0.61598 0.29653 -0.60787 C 0.29705 -0.60417 0.29723 -0.60024 0.29809 -0.59676 C 0.29896 -0.59352 0.30139 -0.59121 0.30157 -0.58774 C 0.30209 -0.57223 0.30296 -0.55625 0.29983 -0.54121 C 0.29879 -0.53611 0.29358 -0.5338 0.28976 -0.53218 C 0.27865 -0.52732 0.26806 -0.52338 0.25643 -0.52107 C 0.23768 -0.51297 0.24046 -0.51482 0.2132 -0.51667 C 0.19619 -0.52431 0.20244 -0.51945 0.19323 -0.52778 C 0.18994 -0.53611 0.18542 -0.54121 0.18316 -0.55 C 0.18438 -0.57593 0.18351 -0.6007 0.19323 -0.62338 C 0.20643 -0.6544 0.19184 -0.61736 0.20157 -0.63681 C 0.20278 -0.63959 0.20313 -0.64329 0.20487 -0.64561 C 0.20764 -0.64931 0.21476 -0.6544 0.21476 -0.65417 C 0.21528 -0.64769 0.21962 -0.63982 0.2165 -0.63449 C 0.21424 -0.63079 0.20903 -0.63866 0.20816 -0.64329 C 0.20712 -0.64769 0.20938 -0.65301 0.21146 -0.65672 C 0.21303 -0.65949 0.21598 -0.65949 0.21806 -0.66111 C 0.23907 -0.67686 0.22778 -0.67269 0.24306 -0.67662 C 0.27483 -0.69422 0.29011 -0.68241 0.33646 -0.68125 C 0.33803 -0.68079 0.34948 -0.67778 0.35157 -0.67662 C 0.3533 -0.6757 0.35469 -0.67338 0.35643 -0.67223 C 0.35799 -0.6713 0.35973 -0.67084 0.36146 -0.67014 C 0.36476 -0.66875 0.37153 -0.66551 0.37153 -0.66528 C 0.38143 -0.65278 0.38855 -0.65186 0.40157 -0.64792 C 0.40973 -0.63658 0.41667 -0.63936 0.42483 -0.63218 C 0.42813 -0.62917 0.4316 -0.62639 0.4349 -0.62338 C 0.43629 -0.62223 0.44566 -0.6088 0.44792 -0.60556 C 0.45087 -0.60186 0.45643 -0.59445 0.45643 -0.59422 C 0.46042 -0.57778 0.45452 -0.59861 0.4632 -0.58125 C 0.46407 -0.5794 0.46372 -0.57639 0.46476 -0.57454 C 0.4658 -0.57199 0.46806 -0.57014 0.4698 -0.56783 C 0.47084 -0.56412 0.47171 -0.56019 0.47292 -0.55672 C 0.47448 -0.55348 0.47709 -0.55139 0.47813 -0.54792 C 0.48178 -0.53588 0.47744 -0.53403 0.48316 -0.52338 C 0.48594 -0.51829 0.49323 -0.50996 0.49323 -0.50973 C 0.49584 -0.49931 0.50053 -0.49352 0.50816 -0.49005 C 0.51268 -0.49144 0.51737 -0.4919 0.52119 -0.49445 C 0.52518 -0.49653 0.52761 -0.50186 0.53143 -0.50348 C 0.53316 -0.50417 0.5349 -0.50463 0.53646 -0.50556 C 0.53872 -0.50695 0.5408 -0.50834 0.54323 -0.50996 C 0.54671 -0.51274 0.55313 -0.51899 0.55313 -0.51875 C 0.55608 -0.53056 0.5533 -0.52408 0.5632 -0.53681 C 0.56494 -0.53912 0.56511 -0.54283 0.5665 -0.54561 C 0.56771 -0.54815 0.5698 -0.55024 0.57119 -0.55232 C 0.58021 -0.56227 0.59046 -0.56644 0.59983 -0.57454 C 0.60816 -0.57385 0.61684 -0.5757 0.62483 -0.57223 C 0.62934 -0.57014 0.6316 -0.56343 0.6349 -0.55903 C 0.63612 -0.55741 0.6382 -0.5544 0.6382 -0.55417 C 0.64289 -0.53496 0.63594 -0.55996 0.64323 -0.54329 C 0.64636 -0.53611 0.64879 -0.52848 0.65157 -0.52107 C 0.65504 -0.51158 0.65382 -0.50209 0.6599 -0.49445 C 0.66372 -0.47801 0.67483 -0.46667 0.6849 -0.45672 C 0.70226 -0.45903 0.71077 -0.45371 0.72153 -0.46551 C 0.72275 -0.4669 0.72379 -0.46852 0.72483 -0.47014 C 0.72605 -0.47223 0.72657 -0.475 0.72813 -0.47662 C 0.73125 -0.4801 0.7349 -0.48264 0.7382 -0.48565 C 0.73994 -0.48704 0.74323 -0.49005 0.74323 -0.48982 C 0.74914 -0.50209 0.74306 -0.49306 0.75313 -0.49885 C 0.75504 -0.5 0.75625 -0.50232 0.75816 -0.50348 C 0.76737 -0.50973 0.7783 -0.5125 0.7882 -0.51667 C 0.80296 -0.51505 0.80764 -0.51713 0.81823 -0.50787 C 0.82084 -0.49676 0.82709 -0.48704 0.83316 -0.47894 " pathEditMode="relative" rAng="0" ptsTypes="fffffffffffffffffffffffffffffffffffffffffffffffffffffffffffffffffffffffffffffffffffffffffffffffffffffffffffffA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2" y="-33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AutoShape 15"/>
          <p:cNvSpPr>
            <a:spLocks noChangeArrowheads="1"/>
          </p:cNvSpPr>
          <p:nvPr/>
        </p:nvSpPr>
        <p:spPr bwMode="auto">
          <a:xfrm rot="10800000">
            <a:off x="2771799" y="2131418"/>
            <a:ext cx="936103" cy="472658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973 w 21600"/>
              <a:gd name="T13" fmla="*/ 4973 h 21600"/>
              <a:gd name="T14" fmla="*/ 16627 w 21600"/>
              <a:gd name="T15" fmla="*/ 1662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6345" y="21600"/>
                </a:lnTo>
                <a:lnTo>
                  <a:pt x="15255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33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043608" y="620688"/>
            <a:ext cx="4537075" cy="28082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ar-JO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979092" y="1123355"/>
            <a:ext cx="2374900" cy="1368425"/>
          </a:xfrm>
          <a:prstGeom prst="rect">
            <a:avLst/>
          </a:prstGeom>
          <a:solidFill>
            <a:schemeClr val="bg1"/>
          </a:solidFill>
          <a:ln w="152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>
            <a:off x="2267744" y="1628800"/>
            <a:ext cx="1800225" cy="15430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575550" y="4889500"/>
            <a:ext cx="1028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000"/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323528" y="5778500"/>
            <a:ext cx="1079500" cy="1079500"/>
            <a:chOff x="975" y="2931"/>
            <a:chExt cx="1089" cy="1089"/>
          </a:xfrm>
        </p:grpSpPr>
        <p:sp>
          <p:nvSpPr>
            <p:cNvPr id="16" name="Oval 8"/>
            <p:cNvSpPr>
              <a:spLocks noChangeArrowheads="1"/>
            </p:cNvSpPr>
            <p:nvPr/>
          </p:nvSpPr>
          <p:spPr bwMode="auto">
            <a:xfrm>
              <a:off x="975" y="2931"/>
              <a:ext cx="1089" cy="108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ar-JO"/>
            </a:p>
          </p:txBody>
        </p:sp>
        <p:sp>
          <p:nvSpPr>
            <p:cNvPr id="17" name="Freeform 9"/>
            <p:cNvSpPr>
              <a:spLocks/>
            </p:cNvSpPr>
            <p:nvPr/>
          </p:nvSpPr>
          <p:spPr bwMode="auto">
            <a:xfrm>
              <a:off x="1020" y="3224"/>
              <a:ext cx="977" cy="123"/>
            </a:xfrm>
            <a:custGeom>
              <a:avLst/>
              <a:gdLst>
                <a:gd name="T0" fmla="*/ 0 w 953"/>
                <a:gd name="T1" fmla="*/ 28 h 144"/>
                <a:gd name="T2" fmla="*/ 489 w 953"/>
                <a:gd name="T3" fmla="*/ 85 h 144"/>
                <a:gd name="T4" fmla="*/ 1027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 flipV="1">
              <a:off x="1045" y="3657"/>
              <a:ext cx="917" cy="129"/>
            </a:xfrm>
            <a:custGeom>
              <a:avLst/>
              <a:gdLst>
                <a:gd name="T0" fmla="*/ 0 w 953"/>
                <a:gd name="T1" fmla="*/ 33 h 144"/>
                <a:gd name="T2" fmla="*/ 404 w 953"/>
                <a:gd name="T3" fmla="*/ 98 h 144"/>
                <a:gd name="T4" fmla="*/ 849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9" name="Line 11"/>
            <p:cNvSpPr>
              <a:spLocks noChangeShapeType="1"/>
            </p:cNvSpPr>
            <p:nvPr/>
          </p:nvSpPr>
          <p:spPr bwMode="auto">
            <a:xfrm flipH="1">
              <a:off x="1516" y="2931"/>
              <a:ext cx="3" cy="108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20" name="Freeform 12"/>
            <p:cNvSpPr>
              <a:spLocks/>
            </p:cNvSpPr>
            <p:nvPr/>
          </p:nvSpPr>
          <p:spPr bwMode="auto">
            <a:xfrm>
              <a:off x="975" y="3475"/>
              <a:ext cx="1089" cy="46"/>
            </a:xfrm>
            <a:custGeom>
              <a:avLst/>
              <a:gdLst>
                <a:gd name="T0" fmla="*/ 0 w 1195"/>
                <a:gd name="T1" fmla="*/ 5 h 54"/>
                <a:gd name="T2" fmla="*/ 412 w 1195"/>
                <a:gd name="T3" fmla="*/ 33 h 54"/>
                <a:gd name="T4" fmla="*/ 824 w 1195"/>
                <a:gd name="T5" fmla="*/ 5 h 54"/>
                <a:gd name="T6" fmla="*/ 892 w 1195"/>
                <a:gd name="T7" fmla="*/ 5 h 5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95"/>
                <a:gd name="T13" fmla="*/ 0 h 54"/>
                <a:gd name="T14" fmla="*/ 1195 w 1195"/>
                <a:gd name="T15" fmla="*/ 54 h 5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95" h="54">
                  <a:moveTo>
                    <a:pt x="0" y="8"/>
                  </a:moveTo>
                  <a:cubicBezTo>
                    <a:pt x="181" y="31"/>
                    <a:pt x="363" y="54"/>
                    <a:pt x="544" y="54"/>
                  </a:cubicBezTo>
                  <a:cubicBezTo>
                    <a:pt x="725" y="54"/>
                    <a:pt x="983" y="16"/>
                    <a:pt x="1089" y="8"/>
                  </a:cubicBezTo>
                  <a:cubicBezTo>
                    <a:pt x="1195" y="0"/>
                    <a:pt x="1187" y="4"/>
                    <a:pt x="1179" y="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</p:grpSp>
      <p:sp>
        <p:nvSpPr>
          <p:cNvPr id="21" name="AutoShape 6"/>
          <p:cNvSpPr>
            <a:spLocks noChangeArrowheads="1"/>
          </p:cNvSpPr>
          <p:nvPr/>
        </p:nvSpPr>
        <p:spPr bwMode="auto">
          <a:xfrm flipV="1">
            <a:off x="2266430" y="1483718"/>
            <a:ext cx="1800225" cy="17272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23" name="عنصر نائب للتاريخ 22"/>
          <p:cNvSpPr>
            <a:spLocks noGrp="1"/>
          </p:cNvSpPr>
          <p:nvPr>
            <p:ph type="dt" sz="half" idx="10"/>
          </p:nvPr>
        </p:nvSpPr>
        <p:spPr>
          <a:xfrm>
            <a:off x="6660232" y="6492875"/>
            <a:ext cx="2133600" cy="365125"/>
          </a:xfrm>
        </p:spPr>
        <p:txBody>
          <a:bodyPr/>
          <a:lstStyle/>
          <a:p>
            <a:fld id="{E8896698-44FA-452C-9589-A83152409B9F}" type="datetime8">
              <a:rPr lang="ar-JO" smtClean="0"/>
              <a:pPr/>
              <a:t>05 أيار، 20</a:t>
            </a:fld>
            <a:endParaRPr lang="ar-SA" dirty="0"/>
          </a:p>
        </p:txBody>
      </p:sp>
      <p:sp>
        <p:nvSpPr>
          <p:cNvPr id="24" name="عنصر نائب لرقم الشريحة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11</a:t>
            </a:fld>
            <a:endParaRPr lang="ar-SA"/>
          </a:p>
        </p:txBody>
      </p:sp>
      <p:sp>
        <p:nvSpPr>
          <p:cNvPr id="25" name="عنصر نائب للتذييل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dirty="0" smtClean="0"/>
              <a:t>إعداد وتصميم </a:t>
            </a:r>
            <a:r>
              <a:rPr lang="ar-SA" dirty="0" err="1" smtClean="0"/>
              <a:t>المعلمة </a:t>
            </a:r>
            <a:r>
              <a:rPr lang="ar-SA" dirty="0" smtClean="0"/>
              <a:t>: فايدة أبو عاذرة </a:t>
            </a:r>
            <a:endParaRPr lang="ar-SA" dirty="0"/>
          </a:p>
        </p:txBody>
      </p:sp>
      <p:sp>
        <p:nvSpPr>
          <p:cNvPr id="31" name="مستطيل مستدير الزوايا 30"/>
          <p:cNvSpPr/>
          <p:nvPr/>
        </p:nvSpPr>
        <p:spPr>
          <a:xfrm>
            <a:off x="4572000" y="3356992"/>
            <a:ext cx="4572000" cy="108012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>
              <a:spcBef>
                <a:spcPct val="50000"/>
              </a:spcBef>
            </a:pPr>
            <a:r>
              <a:rPr lang="ar-JO" sz="2800" dirty="0" smtClean="0">
                <a:solidFill>
                  <a:schemeClr val="accent6">
                    <a:lumMod val="75000"/>
                  </a:schemeClr>
                </a:solidFill>
              </a:rPr>
              <a:t>أصبحت البحرُ شديدَ </a:t>
            </a:r>
            <a:r>
              <a:rPr lang="ar-JO" sz="2800" dirty="0" err="1" smtClean="0">
                <a:solidFill>
                  <a:schemeClr val="accent6">
                    <a:lumMod val="75000"/>
                  </a:schemeClr>
                </a:solidFill>
              </a:rPr>
              <a:t>الظلمةِ </a:t>
            </a:r>
            <a:r>
              <a:rPr lang="ar-JO" sz="2800" dirty="0" smtClean="0">
                <a:solidFill>
                  <a:schemeClr val="accent6">
                    <a:lumMod val="75000"/>
                  </a:schemeClr>
                </a:solidFill>
              </a:rPr>
              <a:t>- خبر أصبح </a:t>
            </a:r>
            <a:endParaRPr lang="ar-JO" sz="2800" dirty="0" smtClean="0"/>
          </a:p>
        </p:txBody>
      </p:sp>
      <p:sp>
        <p:nvSpPr>
          <p:cNvPr id="32" name="مستطيل مستدير الزوايا 31">
            <a:hlinkClick r:id="" action="ppaction://noaction" highlightClick="1"/>
          </p:cNvPr>
          <p:cNvSpPr/>
          <p:nvPr/>
        </p:nvSpPr>
        <p:spPr>
          <a:xfrm>
            <a:off x="5364088" y="4725144"/>
            <a:ext cx="1512168" cy="11521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JO" sz="2400" b="1" dirty="0" smtClean="0">
                <a:solidFill>
                  <a:schemeClr val="tx1"/>
                </a:solidFill>
              </a:rPr>
              <a:t>شديدَ</a:t>
            </a:r>
            <a:endParaRPr lang="ar-JO" sz="2400" b="1" dirty="0">
              <a:solidFill>
                <a:schemeClr val="tx1"/>
              </a:solidFill>
            </a:endParaRPr>
          </a:p>
        </p:txBody>
      </p:sp>
      <p:sp>
        <p:nvSpPr>
          <p:cNvPr id="35" name="مستطيل مستدير الزوايا 34"/>
          <p:cNvSpPr/>
          <p:nvPr/>
        </p:nvSpPr>
        <p:spPr>
          <a:xfrm>
            <a:off x="7380312" y="4725144"/>
            <a:ext cx="1512168" cy="115212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JO" sz="2400" b="1" dirty="0" smtClean="0">
                <a:solidFill>
                  <a:schemeClr val="tx1"/>
                </a:solidFill>
              </a:rPr>
              <a:t>الظلمةِ</a:t>
            </a:r>
            <a:endParaRPr lang="ar-JO" sz="2400" b="1" dirty="0">
              <a:solidFill>
                <a:schemeClr val="tx1"/>
              </a:solidFill>
            </a:endParaRPr>
          </a:p>
        </p:txBody>
      </p:sp>
      <p:sp>
        <p:nvSpPr>
          <p:cNvPr id="29" name="سهم إلى اليمين 28">
            <a:hlinkClick r:id="" action="ppaction://hlinkshowjump?jump=nextslide"/>
          </p:cNvPr>
          <p:cNvSpPr/>
          <p:nvPr/>
        </p:nvSpPr>
        <p:spPr>
          <a:xfrm>
            <a:off x="7308304" y="5993904"/>
            <a:ext cx="1835696" cy="864096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JO" sz="2400" b="1" dirty="0" smtClean="0"/>
              <a:t>السّؤال التالي </a:t>
            </a:r>
            <a:endParaRPr lang="ar-JO" sz="24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-0.03287 C -0.00833 -0.04005 -0.00381 -0.04468 -0.00173 -0.05301 C -0.00017 -0.05949 0.00382 -0.08519 0.00487 -0.09098 C 0.00643 -0.10024 0.0099 -0.10834 0.01164 -0.1176 C 0.01355 -0.12801 0.01372 -0.13519 0.01823 -0.14399 C 0.02223 -0.16042 0.02605 -0.17662 0.02987 -0.19306 C 0.03195 -0.20232 0.03803 -0.20787 0.03994 -0.21736 C 0.04306 -0.23218 0.04323 -0.24815 0.05157 -0.25973 C 0.05452 -0.27107 0.05643 -0.28195 0.0599 -0.29306 C 0.06164 -0.29885 0.06494 -0.31065 0.06494 -0.31042 C 0.06737 -0.32778 0.07761 -0.34699 0.0849 -0.36181 C 0.08646 -0.37014 0.08855 -0.37801 0.08994 -0.38635 C 0.09462 -0.4132 0.08976 -0.40162 0.09653 -0.41528 C 0.09705 -0.42408 0.09705 -0.43311 0.09827 -0.4419 C 0.10035 -0.45695 0.1066 -0.47176 0.1099 -0.48635 C 0.11389 -0.50371 0.10886 -0.49167 0.11494 -0.50417 C 0.11684 -0.51829 0.11789 -0.51551 0.12327 -0.52639 C 0.12535 -0.53473 0.12761 -0.53704 0.13316 -0.5419 C 0.13889 -0.55625 0.14983 -0.56412 0.1599 -0.57292 C 0.16615 -0.57824 0.16893 -0.58519 0.17657 -0.58843 C 0.18351 -0.59815 0.17778 -0.5919 0.19497 -0.59746 C 0.20521 -0.6007 0.19375 -0.59861 0.20816 -0.60417 C 0.21962 -0.60857 0.22483 -0.60834 0.2349 -0.61528 C 0.25487 -0.61366 0.275 -0.61274 0.29497 -0.61065 C 0.30226 -0.60996 0.30573 -0.59977 0.3132 -0.59746 C 0.31754 -0.58079 0.31129 -0.60162 0.31997 -0.58403 C 0.32101 -0.58218 0.32084 -0.5794 0.32153 -0.57732 C 0.32414 -0.57037 0.32518 -0.57061 0.32987 -0.56621 C 0.33264 -0.55579 0.33542 -0.54445 0.33994 -0.53519 C 0.34237 -0.51806 0.34341 -0.50024 0.34827 -0.48403 C 0.35053 -0.46829 0.35157 -0.44838 0.35816 -0.43519 C 0.35869 -0.42778 0.35886 -0.42037 0.3599 -0.41297 C 0.36042 -0.40903 0.36268 -0.40579 0.3632 -0.40186 C 0.36771 -0.36713 0.36702 -0.33172 0.37327 -0.29746 C 0.37379 -0.28936 0.37379 -0.28102 0.37483 -0.27292 C 0.37553 -0.2676 0.37778 -0.26274 0.3783 -0.25741 C 0.37934 -0.24792 0.379 -0.2382 0.37987 -0.22848 C 0.38021 -0.22477 0.38108 -0.22107 0.3816 -0.21736 C 0.38264 -0.19954 0.38212 -0.17894 0.38664 -0.16181 C 0.38716 -0.15741 0.38785 -0.15301 0.3882 -0.14861 C 0.38941 -0.1338 0.39011 -0.11899 0.3915 -0.10417 C 0.39289 -0.09098 0.39653 -0.06436 0.39653 -0.06436 C 0.39757 -0.03403 0.39775 -0.00324 0.39983 0.02708 C 0.40053 0.03611 0.40261 0.04514 0.40487 0.0537 C 0.40608 0.0581 0.40573 0.06389 0.40816 0.06713 C 0.40938 0.06875 0.41146 0.06851 0.4132 0.06921 C 0.41823 0.06782 0.42327 0.0662 0.4283 0.06481 C 0.43091 0.06412 0.43143 0.05879 0.43316 0.05601 C 0.43681 0.05 0.4375 0.05092 0.44323 0.04699 C 0.44688 0.03217 0.45157 0.01805 0.46164 0.00879 C 0.46928 -0.00649 0.46494 -0.00162 0.47327 -0.00857 C 0.47431 -0.01088 0.47466 -0.01459 0.47657 -0.01551 C 0.48403 -0.01806 0.48525 -0.01204 0.4882 -0.00625 C 0.48994 0.00185 0.49028 0.00764 0.49497 0.01342 C 0.49827 0.02801 0.50313 0.04166 0.5066 0.05601 C 0.50834 0.06319 0.51303 0.06875 0.51494 0.07592 C 0.51945 0.07523 0.52396 0.07546 0.5283 0.07361 C 0.53664 0.0699 0.53334 0.06689 0.5382 0.06041 C 0.54827 0.04699 0.53941 0.07106 0.5533 0.04259 C 0.55678 0.03541 0.55903 0.02685 0.5632 0.02037 C 0.56598 0.01574 0.57014 0.01342 0.57327 0.00879 C 0.575 -0.00093 0.57587 -0.00301 0.58316 -0.00625 C 0.58612 -0.00278 0.59098 -0.00186 0.59323 0.00254 C 0.59497 0.00532 0.59375 0.00995 0.59497 0.01342 C 0.59671 0.01805 0.6 0.02222 0.60157 0.02708 C 0.60556 0.04027 0.60816 0.0537 0.61164 0.06713 C 0.62084 0.06342 0.62917 0.05995 0.63664 0.05139 C 0.64237 0.0449 0.64323 0.04074 0.64983 0.03588 C 0.65209 0.03426 0.66216 0.03171 0.6632 0.03148 C 0.66476 0.0375 0.6658 0.04583 0.66823 0.05139 C 0.6724 0.06064 0.67934 0.07037 0.6849 0.07824 C 0.69115 0.07708 0.69844 0.0787 0.7033 0.07361 C 0.71424 0.06226 0.69879 0.0706 0.71164 0.06481 C 0.71962 0.06875 0.72726 0.07291 0.7349 0.07824 " pathEditMode="relative" rAng="0" ptsTypes="ffffff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" y="-23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18 -0.0257 C -0.00781 -0.03357 -0.00729 -0.04121 -0.0052 -0.05 C -0.00277 -0.07315 -0.00173 -0.09653 0.00313 -0.11899 C 0.00452 -0.13449 0.00608 -0.14861 0.0099 -0.16343 C 0.01025 -0.16713 0.01181 -0.18519 0.0132 -0.19005 C 0.01806 -0.20741 0.01528 -0.18658 0.01823 -0.20348 C 0.02205 -0.225 0.02223 -0.23241 0.02987 -0.25232 C 0.03195 -0.25787 0.03195 -0.26436 0.03316 -0.27014 C 0.03612 -0.28473 0.03803 -0.29885 0.04323 -0.31227 C 0.0474 -0.33797 0.05313 -0.3632 0.0599 -0.38774 C 0.0625 -0.39699 0.06285 -0.40556 0.06823 -0.41227 C 0.07188 -0.42431 0.07309 -0.43843 0.07987 -0.44792 C 0.0816 -0.45741 0.08421 -0.46412 0.0882 -0.47223 C 0.09254 -0.49098 0.08629 -0.46806 0.09323 -0.48334 C 0.0941 -0.48542 0.09601 -0.49769 0.09653 -0.49885 C 0.09983 -0.50741 0.10487 -0.51667 0.1099 -0.52338 C 0.11372 -0.53611 0.11563 -0.54445 0.12309 -0.5544 C 0.12553 -0.56412 0.12934 -0.57199 0.1349 -0.57894 C 0.1382 -0.59329 0.13369 -0.57755 0.14323 -0.59445 C 0.1448 -0.59723 0.14497 -0.60093 0.14653 -0.60348 C 0.15157 -0.61204 0.15799 -0.61922 0.1632 -0.62778 C 0.1658 -0.63889 0.17066 -0.6419 0.17813 -0.64792 C 0.18178 -0.66181 0.17726 -0.65093 0.1948 -0.65672 C 0.19671 -0.65741 0.19792 -0.65996 0.19983 -0.66111 C 0.21007 -0.66713 0.21441 -0.66621 0.22657 -0.66783 C 0.24445 -0.67385 0.26164 -0.67408 0.27987 -0.66783 C 0.28681 -0.66181 0.29393 -0.65625 0.30157 -0.65232 C 0.30261 -0.65 0.30348 -0.64746 0.30487 -0.64561 C 0.30678 -0.64306 0.31007 -0.64213 0.31146 -0.63889 C 0.31303 -0.63496 0.31216 -0.62986 0.3132 -0.6257 C 0.31389 -0.62315 0.31546 -0.6213 0.3165 -0.61899 C 0.31823 -0.61019 0.31945 -0.6044 0.32309 -0.59676 C 0.32622 -0.56829 0.33039 -0.54121 0.32657 -0.51227 C 0.32587 -0.50649 0.32014 -0.5044 0.3165 -0.50116 C 0.30556 -0.49098 0.29636 -0.48889 0.28316 -0.48565 C 0.27205 -0.48635 0.26077 -0.48473 0.24983 -0.48774 C 0.24219 -0.48982 0.24393 -0.49769 0.2415 -0.50348 C 0.23559 -0.51644 0.23455 -0.51713 0.22813 -0.5257 C 0.22761 -0.52778 0.22744 -0.53033 0.22657 -0.53218 C 0.2257 -0.53403 0.22379 -0.53473 0.22309 -0.53681 C 0.21441 -0.56343 0.22761 -0.53588 0.21806 -0.5544 C 0.21494 -0.5794 0.2073 -0.6169 0.22153 -0.63681 C 0.22205 -0.63982 0.22119 -0.64399 0.22309 -0.64561 C 0.22744 -0.64954 0.23316 -0.65 0.2382 -0.65232 C 0.24011 -0.65324 0.24132 -0.65625 0.24306 -0.65672 C 0.25018 -0.65857 0.25764 -0.65834 0.26476 -0.65903 C 0.28403 -0.65579 0.27414 -0.65926 0.2849 -0.64561 C 0.28959 -0.6257 0.28264 -0.65301 0.28976 -0.63218 C 0.29237 -0.62431 0.2941 -0.61598 0.29653 -0.60787 C 0.29705 -0.60417 0.29723 -0.60024 0.29809 -0.59676 C 0.29896 -0.59352 0.30139 -0.59121 0.30157 -0.58774 C 0.30209 -0.57223 0.30296 -0.55625 0.29983 -0.54121 C 0.29879 -0.53611 0.29358 -0.5338 0.28976 -0.53218 C 0.27865 -0.52732 0.26806 -0.52338 0.25643 -0.52107 C 0.23768 -0.51297 0.24046 -0.51482 0.2132 -0.51667 C 0.19619 -0.52431 0.20244 -0.51945 0.19323 -0.52778 C 0.18994 -0.53611 0.18542 -0.54121 0.18316 -0.55 C 0.18438 -0.57593 0.18351 -0.6007 0.19323 -0.62338 C 0.20643 -0.6544 0.19184 -0.61736 0.20157 -0.63681 C 0.20278 -0.63959 0.20313 -0.64329 0.20487 -0.64561 C 0.20764 -0.64931 0.21476 -0.6544 0.21476 -0.65417 C 0.21528 -0.64769 0.21962 -0.63982 0.2165 -0.63449 C 0.21424 -0.63079 0.20903 -0.63866 0.20816 -0.64329 C 0.20712 -0.64769 0.20938 -0.65301 0.21146 -0.65672 C 0.21303 -0.65949 0.21598 -0.65949 0.21806 -0.66111 C 0.23907 -0.67686 0.22778 -0.67269 0.24306 -0.67662 C 0.27483 -0.69422 0.29011 -0.68241 0.33646 -0.68125 C 0.33803 -0.68079 0.34948 -0.67778 0.35157 -0.67662 C 0.3533 -0.6757 0.35469 -0.67338 0.35643 -0.67223 C 0.35799 -0.6713 0.35973 -0.67084 0.36146 -0.67014 C 0.36476 -0.66875 0.37153 -0.66551 0.37153 -0.66528 C 0.38143 -0.65278 0.38855 -0.65186 0.40157 -0.64792 C 0.40973 -0.63658 0.41667 -0.63936 0.42483 -0.63218 C 0.42813 -0.62917 0.4316 -0.62639 0.4349 -0.62338 C 0.43629 -0.62223 0.44566 -0.6088 0.44792 -0.60556 C 0.45087 -0.60186 0.45643 -0.59445 0.45643 -0.59422 C 0.46042 -0.57778 0.45452 -0.59861 0.4632 -0.58125 C 0.46407 -0.5794 0.46372 -0.57639 0.46476 -0.57454 C 0.4658 -0.57199 0.46806 -0.57014 0.4698 -0.56783 C 0.47084 -0.56412 0.47171 -0.56019 0.47292 -0.55672 C 0.47448 -0.55348 0.47709 -0.55139 0.47813 -0.54792 C 0.48178 -0.53588 0.47744 -0.53403 0.48316 -0.52338 C 0.48594 -0.51829 0.49323 -0.50996 0.49323 -0.50973 C 0.49584 -0.49931 0.50053 -0.49352 0.50816 -0.49005 C 0.51268 -0.49144 0.51737 -0.4919 0.52119 -0.49445 C 0.52518 -0.49653 0.52761 -0.50186 0.53143 -0.50348 C 0.53316 -0.50417 0.5349 -0.50463 0.53646 -0.50556 C 0.53872 -0.50695 0.5408 -0.50834 0.54323 -0.50996 C 0.54671 -0.51274 0.55313 -0.51899 0.55313 -0.51875 C 0.55608 -0.53056 0.5533 -0.52408 0.5632 -0.53681 C 0.56494 -0.53912 0.56511 -0.54283 0.5665 -0.54561 C 0.56771 -0.54815 0.5698 -0.55024 0.57119 -0.55232 C 0.58021 -0.56227 0.59046 -0.56644 0.59983 -0.57454 C 0.60816 -0.57385 0.61684 -0.5757 0.62483 -0.57223 C 0.62934 -0.57014 0.6316 -0.56343 0.6349 -0.55903 C 0.63612 -0.55741 0.6382 -0.5544 0.6382 -0.55417 C 0.64289 -0.53496 0.63594 -0.55996 0.64323 -0.54329 C 0.64636 -0.53611 0.64879 -0.52848 0.65157 -0.52107 C 0.65504 -0.51158 0.65382 -0.50209 0.6599 -0.49445 C 0.66372 -0.47801 0.67483 -0.46667 0.6849 -0.45672 C 0.70226 -0.45903 0.71077 -0.45371 0.72153 -0.46551 C 0.72275 -0.4669 0.72379 -0.46852 0.72483 -0.47014 C 0.72605 -0.47223 0.72657 -0.475 0.72813 -0.47662 C 0.73125 -0.4801 0.7349 -0.48264 0.7382 -0.48565 C 0.73994 -0.48704 0.74323 -0.49005 0.74323 -0.48982 C 0.74914 -0.50209 0.74306 -0.49306 0.75313 -0.49885 C 0.75504 -0.5 0.75625 -0.50232 0.75816 -0.50348 C 0.76737 -0.50973 0.7783 -0.5125 0.7882 -0.51667 C 0.80296 -0.51505 0.80764 -0.51713 0.81823 -0.50787 C 0.82084 -0.49676 0.82709 -0.48704 0.83316 -0.47894 " pathEditMode="relative" rAng="0" ptsTypes="fffffffffffffffffffffffffffffffffffffffffffffffffffffffffffffffffffffffffffffffffffffffffffffffffffffffffffffA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2" y="-33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AutoShape 15"/>
          <p:cNvSpPr>
            <a:spLocks noChangeArrowheads="1"/>
          </p:cNvSpPr>
          <p:nvPr/>
        </p:nvSpPr>
        <p:spPr bwMode="auto">
          <a:xfrm rot="10800000">
            <a:off x="2771799" y="2131418"/>
            <a:ext cx="936103" cy="472658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973 w 21600"/>
              <a:gd name="T13" fmla="*/ 4973 h 21600"/>
              <a:gd name="T14" fmla="*/ 16627 w 21600"/>
              <a:gd name="T15" fmla="*/ 1662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6345" y="21600"/>
                </a:lnTo>
                <a:lnTo>
                  <a:pt x="15255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33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043608" y="620688"/>
            <a:ext cx="4537075" cy="28082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ar-JO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979092" y="1123355"/>
            <a:ext cx="2374900" cy="1368425"/>
          </a:xfrm>
          <a:prstGeom prst="rect">
            <a:avLst/>
          </a:prstGeom>
          <a:solidFill>
            <a:schemeClr val="bg1"/>
          </a:solidFill>
          <a:ln w="152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>
            <a:off x="2267744" y="1628800"/>
            <a:ext cx="1800225" cy="15430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575550" y="4889500"/>
            <a:ext cx="1028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000"/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323528" y="5778500"/>
            <a:ext cx="1079500" cy="1079500"/>
            <a:chOff x="975" y="2931"/>
            <a:chExt cx="1089" cy="1089"/>
          </a:xfrm>
        </p:grpSpPr>
        <p:sp>
          <p:nvSpPr>
            <p:cNvPr id="16" name="Oval 8"/>
            <p:cNvSpPr>
              <a:spLocks noChangeArrowheads="1"/>
            </p:cNvSpPr>
            <p:nvPr/>
          </p:nvSpPr>
          <p:spPr bwMode="auto">
            <a:xfrm>
              <a:off x="975" y="2931"/>
              <a:ext cx="1089" cy="108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ar-JO"/>
            </a:p>
          </p:txBody>
        </p:sp>
        <p:sp>
          <p:nvSpPr>
            <p:cNvPr id="17" name="Freeform 9"/>
            <p:cNvSpPr>
              <a:spLocks/>
            </p:cNvSpPr>
            <p:nvPr/>
          </p:nvSpPr>
          <p:spPr bwMode="auto">
            <a:xfrm>
              <a:off x="1020" y="3224"/>
              <a:ext cx="977" cy="123"/>
            </a:xfrm>
            <a:custGeom>
              <a:avLst/>
              <a:gdLst>
                <a:gd name="T0" fmla="*/ 0 w 953"/>
                <a:gd name="T1" fmla="*/ 28 h 144"/>
                <a:gd name="T2" fmla="*/ 489 w 953"/>
                <a:gd name="T3" fmla="*/ 85 h 144"/>
                <a:gd name="T4" fmla="*/ 1027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 flipV="1">
              <a:off x="1045" y="3657"/>
              <a:ext cx="917" cy="129"/>
            </a:xfrm>
            <a:custGeom>
              <a:avLst/>
              <a:gdLst>
                <a:gd name="T0" fmla="*/ 0 w 953"/>
                <a:gd name="T1" fmla="*/ 33 h 144"/>
                <a:gd name="T2" fmla="*/ 404 w 953"/>
                <a:gd name="T3" fmla="*/ 98 h 144"/>
                <a:gd name="T4" fmla="*/ 849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9" name="Line 11"/>
            <p:cNvSpPr>
              <a:spLocks noChangeShapeType="1"/>
            </p:cNvSpPr>
            <p:nvPr/>
          </p:nvSpPr>
          <p:spPr bwMode="auto">
            <a:xfrm flipH="1">
              <a:off x="1516" y="2931"/>
              <a:ext cx="3" cy="108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20" name="Freeform 12"/>
            <p:cNvSpPr>
              <a:spLocks/>
            </p:cNvSpPr>
            <p:nvPr/>
          </p:nvSpPr>
          <p:spPr bwMode="auto">
            <a:xfrm>
              <a:off x="975" y="3475"/>
              <a:ext cx="1089" cy="46"/>
            </a:xfrm>
            <a:custGeom>
              <a:avLst/>
              <a:gdLst>
                <a:gd name="T0" fmla="*/ 0 w 1195"/>
                <a:gd name="T1" fmla="*/ 5 h 54"/>
                <a:gd name="T2" fmla="*/ 412 w 1195"/>
                <a:gd name="T3" fmla="*/ 33 h 54"/>
                <a:gd name="T4" fmla="*/ 824 w 1195"/>
                <a:gd name="T5" fmla="*/ 5 h 54"/>
                <a:gd name="T6" fmla="*/ 892 w 1195"/>
                <a:gd name="T7" fmla="*/ 5 h 5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95"/>
                <a:gd name="T13" fmla="*/ 0 h 54"/>
                <a:gd name="T14" fmla="*/ 1195 w 1195"/>
                <a:gd name="T15" fmla="*/ 54 h 5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95" h="54">
                  <a:moveTo>
                    <a:pt x="0" y="8"/>
                  </a:moveTo>
                  <a:cubicBezTo>
                    <a:pt x="181" y="31"/>
                    <a:pt x="363" y="54"/>
                    <a:pt x="544" y="54"/>
                  </a:cubicBezTo>
                  <a:cubicBezTo>
                    <a:pt x="725" y="54"/>
                    <a:pt x="983" y="16"/>
                    <a:pt x="1089" y="8"/>
                  </a:cubicBezTo>
                  <a:cubicBezTo>
                    <a:pt x="1195" y="0"/>
                    <a:pt x="1187" y="4"/>
                    <a:pt x="1179" y="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</p:grpSp>
      <p:sp>
        <p:nvSpPr>
          <p:cNvPr id="21" name="AutoShape 6"/>
          <p:cNvSpPr>
            <a:spLocks noChangeArrowheads="1"/>
          </p:cNvSpPr>
          <p:nvPr/>
        </p:nvSpPr>
        <p:spPr bwMode="auto">
          <a:xfrm flipV="1">
            <a:off x="2266430" y="1483718"/>
            <a:ext cx="1800225" cy="17272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23" name="عنصر نائب للتاريخ 22"/>
          <p:cNvSpPr>
            <a:spLocks noGrp="1"/>
          </p:cNvSpPr>
          <p:nvPr>
            <p:ph type="dt" sz="half" idx="10"/>
          </p:nvPr>
        </p:nvSpPr>
        <p:spPr>
          <a:xfrm>
            <a:off x="6660232" y="6492875"/>
            <a:ext cx="2133600" cy="365125"/>
          </a:xfrm>
        </p:spPr>
        <p:txBody>
          <a:bodyPr/>
          <a:lstStyle/>
          <a:p>
            <a:fld id="{E8896698-44FA-452C-9589-A83152409B9F}" type="datetime8">
              <a:rPr lang="ar-JO" smtClean="0"/>
              <a:pPr/>
              <a:t>05 أيار، 20</a:t>
            </a:fld>
            <a:endParaRPr lang="ar-SA" dirty="0"/>
          </a:p>
        </p:txBody>
      </p:sp>
      <p:sp>
        <p:nvSpPr>
          <p:cNvPr id="24" name="عنصر نائب لرقم الشريحة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12</a:t>
            </a:fld>
            <a:endParaRPr lang="ar-SA"/>
          </a:p>
        </p:txBody>
      </p:sp>
      <p:sp>
        <p:nvSpPr>
          <p:cNvPr id="25" name="عنصر نائب للتذييل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dirty="0" smtClean="0"/>
              <a:t>إعداد وتصميم </a:t>
            </a:r>
            <a:r>
              <a:rPr lang="ar-SA" dirty="0" err="1" smtClean="0"/>
              <a:t>المعلمة </a:t>
            </a:r>
            <a:r>
              <a:rPr lang="ar-SA" dirty="0" smtClean="0"/>
              <a:t>: فايدة أبو عاذرة </a:t>
            </a:r>
            <a:endParaRPr lang="ar-SA" dirty="0"/>
          </a:p>
        </p:txBody>
      </p:sp>
      <p:sp>
        <p:nvSpPr>
          <p:cNvPr id="31" name="مستطيل مستدير الزوايا 30"/>
          <p:cNvSpPr/>
          <p:nvPr/>
        </p:nvSpPr>
        <p:spPr>
          <a:xfrm>
            <a:off x="4751512" y="3717032"/>
            <a:ext cx="4392488" cy="79208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>
              <a:spcBef>
                <a:spcPct val="50000"/>
              </a:spcBef>
            </a:pPr>
            <a:r>
              <a:rPr lang="ar-JO" sz="3600" b="1" dirty="0" smtClean="0">
                <a:solidFill>
                  <a:schemeClr val="accent6">
                    <a:lumMod val="75000"/>
                  </a:schemeClr>
                </a:solidFill>
              </a:rPr>
              <a:t>الكتاب </a:t>
            </a:r>
            <a:r>
              <a:rPr lang="ar-JO" sz="3600" b="1" dirty="0" err="1" smtClean="0">
                <a:solidFill>
                  <a:schemeClr val="accent6">
                    <a:lumMod val="75000"/>
                  </a:schemeClr>
                </a:solidFill>
              </a:rPr>
              <a:t>نظيف </a:t>
            </a:r>
            <a:r>
              <a:rPr lang="ar-JO" sz="3600" b="1" dirty="0" smtClean="0">
                <a:solidFill>
                  <a:schemeClr val="accent6">
                    <a:lumMod val="75000"/>
                  </a:schemeClr>
                </a:solidFill>
              </a:rPr>
              <a:t>– </a:t>
            </a:r>
            <a:r>
              <a:rPr lang="ar-JO" sz="3600" b="1" dirty="0" err="1" smtClean="0">
                <a:solidFill>
                  <a:schemeClr val="accent6">
                    <a:lumMod val="75000"/>
                  </a:schemeClr>
                </a:solidFill>
              </a:rPr>
              <a:t>صار ...</a:t>
            </a:r>
            <a:endParaRPr lang="en-US" sz="3600" b="1" dirty="0"/>
          </a:p>
        </p:txBody>
      </p:sp>
      <p:sp>
        <p:nvSpPr>
          <p:cNvPr id="32" name="مستطيل مستدير الزوايا 31">
            <a:hlinkClick r:id="" action="ppaction://noaction" highlightClick="1"/>
          </p:cNvPr>
          <p:cNvSpPr/>
          <p:nvPr/>
        </p:nvSpPr>
        <p:spPr>
          <a:xfrm>
            <a:off x="7308304" y="4725144"/>
            <a:ext cx="1512168" cy="11521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spcBef>
                <a:spcPct val="50000"/>
              </a:spcBef>
            </a:pPr>
            <a:r>
              <a:rPr lang="ar-JO" sz="2400" b="1" dirty="0" smtClean="0">
                <a:solidFill>
                  <a:schemeClr val="tx1"/>
                </a:solidFill>
              </a:rPr>
              <a:t>صار الكتابُ نظيفًا</a:t>
            </a:r>
            <a:endParaRPr lang="en-US" sz="4000" b="1" dirty="0">
              <a:solidFill>
                <a:schemeClr val="tx1"/>
              </a:solidFill>
            </a:endParaRPr>
          </a:p>
        </p:txBody>
      </p:sp>
      <p:sp>
        <p:nvSpPr>
          <p:cNvPr id="35" name="مستطيل مستدير الزوايا 34"/>
          <p:cNvSpPr/>
          <p:nvPr/>
        </p:nvSpPr>
        <p:spPr>
          <a:xfrm>
            <a:off x="5580112" y="4725144"/>
            <a:ext cx="1512168" cy="115212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spcBef>
                <a:spcPct val="50000"/>
              </a:spcBef>
            </a:pPr>
            <a:r>
              <a:rPr lang="ar-JO" sz="2400" b="1" dirty="0" smtClean="0">
                <a:solidFill>
                  <a:schemeClr val="tx1"/>
                </a:solidFill>
              </a:rPr>
              <a:t>صار الكتابُ نظيفٌ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29" name="سهم إلى اليمين 28">
            <a:hlinkClick r:id="" action="ppaction://hlinkshowjump?jump=nextslide"/>
          </p:cNvPr>
          <p:cNvSpPr/>
          <p:nvPr/>
        </p:nvSpPr>
        <p:spPr>
          <a:xfrm>
            <a:off x="7308304" y="5993904"/>
            <a:ext cx="1835696" cy="864096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JO" sz="2400" b="1" dirty="0" smtClean="0"/>
              <a:t>السّؤال التالي </a:t>
            </a:r>
            <a:endParaRPr lang="ar-JO" sz="24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-0.03287 C -0.00833 -0.04005 -0.00381 -0.04468 -0.00173 -0.05301 C -0.00017 -0.05949 0.00382 -0.08519 0.00487 -0.09098 C 0.00643 -0.10024 0.0099 -0.10834 0.01164 -0.1176 C 0.01355 -0.12801 0.01372 -0.13519 0.01823 -0.14399 C 0.02223 -0.16042 0.02605 -0.17662 0.02987 -0.19306 C 0.03195 -0.20232 0.03803 -0.20787 0.03994 -0.21736 C 0.04306 -0.23218 0.04323 -0.24815 0.05157 -0.25973 C 0.05452 -0.27107 0.05643 -0.28195 0.0599 -0.29306 C 0.06164 -0.29885 0.06494 -0.31065 0.06494 -0.31042 C 0.06737 -0.32778 0.07761 -0.34699 0.0849 -0.36181 C 0.08646 -0.37014 0.08855 -0.37801 0.08994 -0.38635 C 0.09462 -0.4132 0.08976 -0.40162 0.09653 -0.41528 C 0.09705 -0.42408 0.09705 -0.43311 0.09827 -0.4419 C 0.10035 -0.45695 0.1066 -0.47176 0.1099 -0.48635 C 0.11389 -0.50371 0.10886 -0.49167 0.11494 -0.50417 C 0.11684 -0.51829 0.11789 -0.51551 0.12327 -0.52639 C 0.12535 -0.53473 0.12761 -0.53704 0.13316 -0.5419 C 0.13889 -0.55625 0.14983 -0.56412 0.1599 -0.57292 C 0.16615 -0.57824 0.16893 -0.58519 0.17657 -0.58843 C 0.18351 -0.59815 0.17778 -0.5919 0.19497 -0.59746 C 0.20521 -0.6007 0.19375 -0.59861 0.20816 -0.60417 C 0.21962 -0.60857 0.22483 -0.60834 0.2349 -0.61528 C 0.25487 -0.61366 0.275 -0.61274 0.29497 -0.61065 C 0.30226 -0.60996 0.30573 -0.59977 0.3132 -0.59746 C 0.31754 -0.58079 0.31129 -0.60162 0.31997 -0.58403 C 0.32101 -0.58218 0.32084 -0.5794 0.32153 -0.57732 C 0.32414 -0.57037 0.32518 -0.57061 0.32987 -0.56621 C 0.33264 -0.55579 0.33542 -0.54445 0.33994 -0.53519 C 0.34237 -0.51806 0.34341 -0.50024 0.34827 -0.48403 C 0.35053 -0.46829 0.35157 -0.44838 0.35816 -0.43519 C 0.35869 -0.42778 0.35886 -0.42037 0.3599 -0.41297 C 0.36042 -0.40903 0.36268 -0.40579 0.3632 -0.40186 C 0.36771 -0.36713 0.36702 -0.33172 0.37327 -0.29746 C 0.37379 -0.28936 0.37379 -0.28102 0.37483 -0.27292 C 0.37553 -0.2676 0.37778 -0.26274 0.3783 -0.25741 C 0.37934 -0.24792 0.379 -0.2382 0.37987 -0.22848 C 0.38021 -0.22477 0.38108 -0.22107 0.3816 -0.21736 C 0.38264 -0.19954 0.38212 -0.17894 0.38664 -0.16181 C 0.38716 -0.15741 0.38785 -0.15301 0.3882 -0.14861 C 0.38941 -0.1338 0.39011 -0.11899 0.3915 -0.10417 C 0.39289 -0.09098 0.39653 -0.06436 0.39653 -0.06436 C 0.39757 -0.03403 0.39775 -0.00324 0.39983 0.02708 C 0.40053 0.03611 0.40261 0.04514 0.40487 0.0537 C 0.40608 0.0581 0.40573 0.06389 0.40816 0.06713 C 0.40938 0.06875 0.41146 0.06851 0.4132 0.06921 C 0.41823 0.06782 0.42327 0.0662 0.4283 0.06481 C 0.43091 0.06412 0.43143 0.05879 0.43316 0.05601 C 0.43681 0.05 0.4375 0.05092 0.44323 0.04699 C 0.44688 0.03217 0.45157 0.01805 0.46164 0.00879 C 0.46928 -0.00649 0.46494 -0.00162 0.47327 -0.00857 C 0.47431 -0.01088 0.47466 -0.01459 0.47657 -0.01551 C 0.48403 -0.01806 0.48525 -0.01204 0.4882 -0.00625 C 0.48994 0.00185 0.49028 0.00764 0.49497 0.01342 C 0.49827 0.02801 0.50313 0.04166 0.5066 0.05601 C 0.50834 0.06319 0.51303 0.06875 0.51494 0.07592 C 0.51945 0.07523 0.52396 0.07546 0.5283 0.07361 C 0.53664 0.0699 0.53334 0.06689 0.5382 0.06041 C 0.54827 0.04699 0.53941 0.07106 0.5533 0.04259 C 0.55678 0.03541 0.55903 0.02685 0.5632 0.02037 C 0.56598 0.01574 0.57014 0.01342 0.57327 0.00879 C 0.575 -0.00093 0.57587 -0.00301 0.58316 -0.00625 C 0.58612 -0.00278 0.59098 -0.00186 0.59323 0.00254 C 0.59497 0.00532 0.59375 0.00995 0.59497 0.01342 C 0.59671 0.01805 0.6 0.02222 0.60157 0.02708 C 0.60556 0.04027 0.60816 0.0537 0.61164 0.06713 C 0.62084 0.06342 0.62917 0.05995 0.63664 0.05139 C 0.64237 0.0449 0.64323 0.04074 0.64983 0.03588 C 0.65209 0.03426 0.66216 0.03171 0.6632 0.03148 C 0.66476 0.0375 0.6658 0.04583 0.66823 0.05139 C 0.6724 0.06064 0.67934 0.07037 0.6849 0.07824 C 0.69115 0.07708 0.69844 0.0787 0.7033 0.07361 C 0.71424 0.06226 0.69879 0.0706 0.71164 0.06481 C 0.71962 0.06875 0.72726 0.07291 0.7349 0.07824 " pathEditMode="relative" rAng="0" ptsTypes="ffffff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" y="-23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18 -0.0257 C -0.00781 -0.03357 -0.00729 -0.04121 -0.0052 -0.05 C -0.00277 -0.07315 -0.00173 -0.09653 0.00313 -0.11899 C 0.00452 -0.13449 0.00608 -0.14861 0.0099 -0.16343 C 0.01025 -0.16713 0.01181 -0.18519 0.0132 -0.19005 C 0.01806 -0.20741 0.01528 -0.18658 0.01823 -0.20348 C 0.02205 -0.225 0.02223 -0.23241 0.02987 -0.25232 C 0.03195 -0.25787 0.03195 -0.26436 0.03316 -0.27014 C 0.03612 -0.28473 0.03803 -0.29885 0.04323 -0.31227 C 0.0474 -0.33797 0.05313 -0.3632 0.0599 -0.38774 C 0.0625 -0.39699 0.06285 -0.40556 0.06823 -0.41227 C 0.07188 -0.42431 0.07309 -0.43843 0.07987 -0.44792 C 0.0816 -0.45741 0.08421 -0.46412 0.0882 -0.47223 C 0.09254 -0.49098 0.08629 -0.46806 0.09323 -0.48334 C 0.0941 -0.48542 0.09601 -0.49769 0.09653 -0.49885 C 0.09983 -0.50741 0.10487 -0.51667 0.1099 -0.52338 C 0.11372 -0.53611 0.11563 -0.54445 0.12309 -0.5544 C 0.12553 -0.56412 0.12934 -0.57199 0.1349 -0.57894 C 0.1382 -0.59329 0.13369 -0.57755 0.14323 -0.59445 C 0.1448 -0.59723 0.14497 -0.60093 0.14653 -0.60348 C 0.15157 -0.61204 0.15799 -0.61922 0.1632 -0.62778 C 0.1658 -0.63889 0.17066 -0.6419 0.17813 -0.64792 C 0.18178 -0.66181 0.17726 -0.65093 0.1948 -0.65672 C 0.19671 -0.65741 0.19792 -0.65996 0.19983 -0.66111 C 0.21007 -0.66713 0.21441 -0.66621 0.22657 -0.66783 C 0.24445 -0.67385 0.26164 -0.67408 0.27987 -0.66783 C 0.28681 -0.66181 0.29393 -0.65625 0.30157 -0.65232 C 0.30261 -0.65 0.30348 -0.64746 0.30487 -0.64561 C 0.30678 -0.64306 0.31007 -0.64213 0.31146 -0.63889 C 0.31303 -0.63496 0.31216 -0.62986 0.3132 -0.6257 C 0.31389 -0.62315 0.31546 -0.6213 0.3165 -0.61899 C 0.31823 -0.61019 0.31945 -0.6044 0.32309 -0.59676 C 0.32622 -0.56829 0.33039 -0.54121 0.32657 -0.51227 C 0.32587 -0.50649 0.32014 -0.5044 0.3165 -0.50116 C 0.30556 -0.49098 0.29636 -0.48889 0.28316 -0.48565 C 0.27205 -0.48635 0.26077 -0.48473 0.24983 -0.48774 C 0.24219 -0.48982 0.24393 -0.49769 0.2415 -0.50348 C 0.23559 -0.51644 0.23455 -0.51713 0.22813 -0.5257 C 0.22761 -0.52778 0.22744 -0.53033 0.22657 -0.53218 C 0.2257 -0.53403 0.22379 -0.53473 0.22309 -0.53681 C 0.21441 -0.56343 0.22761 -0.53588 0.21806 -0.5544 C 0.21494 -0.5794 0.2073 -0.6169 0.22153 -0.63681 C 0.22205 -0.63982 0.22119 -0.64399 0.22309 -0.64561 C 0.22744 -0.64954 0.23316 -0.65 0.2382 -0.65232 C 0.24011 -0.65324 0.24132 -0.65625 0.24306 -0.65672 C 0.25018 -0.65857 0.25764 -0.65834 0.26476 -0.65903 C 0.28403 -0.65579 0.27414 -0.65926 0.2849 -0.64561 C 0.28959 -0.6257 0.28264 -0.65301 0.28976 -0.63218 C 0.29237 -0.62431 0.2941 -0.61598 0.29653 -0.60787 C 0.29705 -0.60417 0.29723 -0.60024 0.29809 -0.59676 C 0.29896 -0.59352 0.30139 -0.59121 0.30157 -0.58774 C 0.30209 -0.57223 0.30296 -0.55625 0.29983 -0.54121 C 0.29879 -0.53611 0.29358 -0.5338 0.28976 -0.53218 C 0.27865 -0.52732 0.26806 -0.52338 0.25643 -0.52107 C 0.23768 -0.51297 0.24046 -0.51482 0.2132 -0.51667 C 0.19619 -0.52431 0.20244 -0.51945 0.19323 -0.52778 C 0.18994 -0.53611 0.18542 -0.54121 0.18316 -0.55 C 0.18438 -0.57593 0.18351 -0.6007 0.19323 -0.62338 C 0.20643 -0.6544 0.19184 -0.61736 0.20157 -0.63681 C 0.20278 -0.63959 0.20313 -0.64329 0.20487 -0.64561 C 0.20764 -0.64931 0.21476 -0.6544 0.21476 -0.65417 C 0.21528 -0.64769 0.21962 -0.63982 0.2165 -0.63449 C 0.21424 -0.63079 0.20903 -0.63866 0.20816 -0.64329 C 0.20712 -0.64769 0.20938 -0.65301 0.21146 -0.65672 C 0.21303 -0.65949 0.21598 -0.65949 0.21806 -0.66111 C 0.23907 -0.67686 0.22778 -0.67269 0.24306 -0.67662 C 0.27483 -0.69422 0.29011 -0.68241 0.33646 -0.68125 C 0.33803 -0.68079 0.34948 -0.67778 0.35157 -0.67662 C 0.3533 -0.6757 0.35469 -0.67338 0.35643 -0.67223 C 0.35799 -0.6713 0.35973 -0.67084 0.36146 -0.67014 C 0.36476 -0.66875 0.37153 -0.66551 0.37153 -0.66528 C 0.38143 -0.65278 0.38855 -0.65186 0.40157 -0.64792 C 0.40973 -0.63658 0.41667 -0.63936 0.42483 -0.63218 C 0.42813 -0.62917 0.4316 -0.62639 0.4349 -0.62338 C 0.43629 -0.62223 0.44566 -0.6088 0.44792 -0.60556 C 0.45087 -0.60186 0.45643 -0.59445 0.45643 -0.59422 C 0.46042 -0.57778 0.45452 -0.59861 0.4632 -0.58125 C 0.46407 -0.5794 0.46372 -0.57639 0.46476 -0.57454 C 0.4658 -0.57199 0.46806 -0.57014 0.4698 -0.56783 C 0.47084 -0.56412 0.47171 -0.56019 0.47292 -0.55672 C 0.47448 -0.55348 0.47709 -0.55139 0.47813 -0.54792 C 0.48178 -0.53588 0.47744 -0.53403 0.48316 -0.52338 C 0.48594 -0.51829 0.49323 -0.50996 0.49323 -0.50973 C 0.49584 -0.49931 0.50053 -0.49352 0.50816 -0.49005 C 0.51268 -0.49144 0.51737 -0.4919 0.52119 -0.49445 C 0.52518 -0.49653 0.52761 -0.50186 0.53143 -0.50348 C 0.53316 -0.50417 0.5349 -0.50463 0.53646 -0.50556 C 0.53872 -0.50695 0.5408 -0.50834 0.54323 -0.50996 C 0.54671 -0.51274 0.55313 -0.51899 0.55313 -0.51875 C 0.55608 -0.53056 0.5533 -0.52408 0.5632 -0.53681 C 0.56494 -0.53912 0.56511 -0.54283 0.5665 -0.54561 C 0.56771 -0.54815 0.5698 -0.55024 0.57119 -0.55232 C 0.58021 -0.56227 0.59046 -0.56644 0.59983 -0.57454 C 0.60816 -0.57385 0.61684 -0.5757 0.62483 -0.57223 C 0.62934 -0.57014 0.6316 -0.56343 0.6349 -0.55903 C 0.63612 -0.55741 0.6382 -0.5544 0.6382 -0.55417 C 0.64289 -0.53496 0.63594 -0.55996 0.64323 -0.54329 C 0.64636 -0.53611 0.64879 -0.52848 0.65157 -0.52107 C 0.65504 -0.51158 0.65382 -0.50209 0.6599 -0.49445 C 0.66372 -0.47801 0.67483 -0.46667 0.6849 -0.45672 C 0.70226 -0.45903 0.71077 -0.45371 0.72153 -0.46551 C 0.72275 -0.4669 0.72379 -0.46852 0.72483 -0.47014 C 0.72605 -0.47223 0.72657 -0.475 0.72813 -0.47662 C 0.73125 -0.4801 0.7349 -0.48264 0.7382 -0.48565 C 0.73994 -0.48704 0.74323 -0.49005 0.74323 -0.48982 C 0.74914 -0.50209 0.74306 -0.49306 0.75313 -0.49885 C 0.75504 -0.5 0.75625 -0.50232 0.75816 -0.50348 C 0.76737 -0.50973 0.7783 -0.5125 0.7882 -0.51667 C 0.80296 -0.51505 0.80764 -0.51713 0.81823 -0.50787 C 0.82084 -0.49676 0.82709 -0.48704 0.83316 -0.47894 " pathEditMode="relative" rAng="0" ptsTypes="fffffffffffffffffffffffffffffffffffffffffffffffffffffffffffffffffffffffffffffffffffffffffffffffffffffffffffffA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2" y="-33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AutoShape 15"/>
          <p:cNvSpPr>
            <a:spLocks noChangeArrowheads="1"/>
          </p:cNvSpPr>
          <p:nvPr/>
        </p:nvSpPr>
        <p:spPr bwMode="auto">
          <a:xfrm rot="10800000">
            <a:off x="2771799" y="2131418"/>
            <a:ext cx="936103" cy="472658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973 w 21600"/>
              <a:gd name="T13" fmla="*/ 4973 h 21600"/>
              <a:gd name="T14" fmla="*/ 16627 w 21600"/>
              <a:gd name="T15" fmla="*/ 1662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6345" y="21600"/>
                </a:lnTo>
                <a:lnTo>
                  <a:pt x="15255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33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043608" y="620688"/>
            <a:ext cx="4537075" cy="28082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ar-JO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979092" y="1123355"/>
            <a:ext cx="2374900" cy="1368425"/>
          </a:xfrm>
          <a:prstGeom prst="rect">
            <a:avLst/>
          </a:prstGeom>
          <a:solidFill>
            <a:schemeClr val="bg1"/>
          </a:solidFill>
          <a:ln w="152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>
            <a:off x="2267744" y="1628800"/>
            <a:ext cx="1800225" cy="15430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575550" y="4889500"/>
            <a:ext cx="1028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000"/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323528" y="5778500"/>
            <a:ext cx="1079500" cy="1079500"/>
            <a:chOff x="975" y="2931"/>
            <a:chExt cx="1089" cy="1089"/>
          </a:xfrm>
        </p:grpSpPr>
        <p:sp>
          <p:nvSpPr>
            <p:cNvPr id="16" name="Oval 8"/>
            <p:cNvSpPr>
              <a:spLocks noChangeArrowheads="1"/>
            </p:cNvSpPr>
            <p:nvPr/>
          </p:nvSpPr>
          <p:spPr bwMode="auto">
            <a:xfrm>
              <a:off x="975" y="2931"/>
              <a:ext cx="1089" cy="108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ar-JO"/>
            </a:p>
          </p:txBody>
        </p:sp>
        <p:sp>
          <p:nvSpPr>
            <p:cNvPr id="17" name="Freeform 9"/>
            <p:cNvSpPr>
              <a:spLocks/>
            </p:cNvSpPr>
            <p:nvPr/>
          </p:nvSpPr>
          <p:spPr bwMode="auto">
            <a:xfrm>
              <a:off x="1020" y="3224"/>
              <a:ext cx="977" cy="123"/>
            </a:xfrm>
            <a:custGeom>
              <a:avLst/>
              <a:gdLst>
                <a:gd name="T0" fmla="*/ 0 w 953"/>
                <a:gd name="T1" fmla="*/ 28 h 144"/>
                <a:gd name="T2" fmla="*/ 489 w 953"/>
                <a:gd name="T3" fmla="*/ 85 h 144"/>
                <a:gd name="T4" fmla="*/ 1027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 flipV="1">
              <a:off x="1045" y="3657"/>
              <a:ext cx="917" cy="129"/>
            </a:xfrm>
            <a:custGeom>
              <a:avLst/>
              <a:gdLst>
                <a:gd name="T0" fmla="*/ 0 w 953"/>
                <a:gd name="T1" fmla="*/ 33 h 144"/>
                <a:gd name="T2" fmla="*/ 404 w 953"/>
                <a:gd name="T3" fmla="*/ 98 h 144"/>
                <a:gd name="T4" fmla="*/ 849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9" name="Line 11"/>
            <p:cNvSpPr>
              <a:spLocks noChangeShapeType="1"/>
            </p:cNvSpPr>
            <p:nvPr/>
          </p:nvSpPr>
          <p:spPr bwMode="auto">
            <a:xfrm flipH="1">
              <a:off x="1516" y="2931"/>
              <a:ext cx="3" cy="108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20" name="Freeform 12"/>
            <p:cNvSpPr>
              <a:spLocks/>
            </p:cNvSpPr>
            <p:nvPr/>
          </p:nvSpPr>
          <p:spPr bwMode="auto">
            <a:xfrm>
              <a:off x="975" y="3475"/>
              <a:ext cx="1089" cy="46"/>
            </a:xfrm>
            <a:custGeom>
              <a:avLst/>
              <a:gdLst>
                <a:gd name="T0" fmla="*/ 0 w 1195"/>
                <a:gd name="T1" fmla="*/ 5 h 54"/>
                <a:gd name="T2" fmla="*/ 412 w 1195"/>
                <a:gd name="T3" fmla="*/ 33 h 54"/>
                <a:gd name="T4" fmla="*/ 824 w 1195"/>
                <a:gd name="T5" fmla="*/ 5 h 54"/>
                <a:gd name="T6" fmla="*/ 892 w 1195"/>
                <a:gd name="T7" fmla="*/ 5 h 5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95"/>
                <a:gd name="T13" fmla="*/ 0 h 54"/>
                <a:gd name="T14" fmla="*/ 1195 w 1195"/>
                <a:gd name="T15" fmla="*/ 54 h 5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95" h="54">
                  <a:moveTo>
                    <a:pt x="0" y="8"/>
                  </a:moveTo>
                  <a:cubicBezTo>
                    <a:pt x="181" y="31"/>
                    <a:pt x="363" y="54"/>
                    <a:pt x="544" y="54"/>
                  </a:cubicBezTo>
                  <a:cubicBezTo>
                    <a:pt x="725" y="54"/>
                    <a:pt x="983" y="16"/>
                    <a:pt x="1089" y="8"/>
                  </a:cubicBezTo>
                  <a:cubicBezTo>
                    <a:pt x="1195" y="0"/>
                    <a:pt x="1187" y="4"/>
                    <a:pt x="1179" y="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</p:grpSp>
      <p:sp>
        <p:nvSpPr>
          <p:cNvPr id="21" name="AutoShape 6"/>
          <p:cNvSpPr>
            <a:spLocks noChangeArrowheads="1"/>
          </p:cNvSpPr>
          <p:nvPr/>
        </p:nvSpPr>
        <p:spPr bwMode="auto">
          <a:xfrm flipV="1">
            <a:off x="2266430" y="1483718"/>
            <a:ext cx="1800225" cy="17272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23" name="عنصر نائب للتاريخ 22"/>
          <p:cNvSpPr>
            <a:spLocks noGrp="1"/>
          </p:cNvSpPr>
          <p:nvPr>
            <p:ph type="dt" sz="half" idx="10"/>
          </p:nvPr>
        </p:nvSpPr>
        <p:spPr>
          <a:xfrm>
            <a:off x="6660232" y="6492875"/>
            <a:ext cx="2133600" cy="365125"/>
          </a:xfrm>
        </p:spPr>
        <p:txBody>
          <a:bodyPr/>
          <a:lstStyle/>
          <a:p>
            <a:fld id="{E8896698-44FA-452C-9589-A83152409B9F}" type="datetime8">
              <a:rPr lang="ar-JO" smtClean="0"/>
              <a:pPr/>
              <a:t>05 أيار، 20</a:t>
            </a:fld>
            <a:endParaRPr lang="ar-SA" dirty="0"/>
          </a:p>
        </p:txBody>
      </p:sp>
      <p:sp>
        <p:nvSpPr>
          <p:cNvPr id="24" name="عنصر نائب لرقم الشريحة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13</a:t>
            </a:fld>
            <a:endParaRPr lang="ar-SA"/>
          </a:p>
        </p:txBody>
      </p:sp>
      <p:sp>
        <p:nvSpPr>
          <p:cNvPr id="25" name="عنصر نائب للتذييل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dirty="0" smtClean="0"/>
              <a:t>إعداد وتصميم </a:t>
            </a:r>
            <a:r>
              <a:rPr lang="ar-SA" dirty="0" err="1" smtClean="0"/>
              <a:t>المعلمة </a:t>
            </a:r>
            <a:r>
              <a:rPr lang="ar-SA" dirty="0" smtClean="0"/>
              <a:t>: فايدة أبو عاذرة </a:t>
            </a:r>
            <a:endParaRPr lang="ar-SA" dirty="0"/>
          </a:p>
        </p:txBody>
      </p:sp>
      <p:sp>
        <p:nvSpPr>
          <p:cNvPr id="31" name="مستطيل مستدير الزوايا 30"/>
          <p:cNvSpPr/>
          <p:nvPr/>
        </p:nvSpPr>
        <p:spPr>
          <a:xfrm>
            <a:off x="4751512" y="3717032"/>
            <a:ext cx="4392488" cy="79208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>
              <a:spcBef>
                <a:spcPct val="50000"/>
              </a:spcBef>
            </a:pPr>
            <a:r>
              <a:rPr lang="ar-JO" sz="3600" b="1" dirty="0" smtClean="0">
                <a:solidFill>
                  <a:schemeClr val="accent6">
                    <a:lumMod val="75000"/>
                  </a:schemeClr>
                </a:solidFill>
              </a:rPr>
              <a:t>أضحى الجنديُّ </a:t>
            </a:r>
            <a:r>
              <a:rPr lang="ar-JO" sz="3600" b="1" dirty="0" err="1" smtClean="0">
                <a:solidFill>
                  <a:schemeClr val="accent6">
                    <a:lumMod val="75000"/>
                  </a:schemeClr>
                </a:solidFill>
              </a:rPr>
              <a:t>منتصرأ</a:t>
            </a:r>
            <a:endParaRPr lang="en-US" sz="3600" b="1" dirty="0"/>
          </a:p>
        </p:txBody>
      </p:sp>
      <p:sp>
        <p:nvSpPr>
          <p:cNvPr id="32" name="مستطيل مستدير الزوايا 31">
            <a:hlinkClick r:id="" action="ppaction://noaction" highlightClick="1"/>
          </p:cNvPr>
          <p:cNvSpPr/>
          <p:nvPr/>
        </p:nvSpPr>
        <p:spPr>
          <a:xfrm>
            <a:off x="7308304" y="4725144"/>
            <a:ext cx="1512168" cy="11521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spcBef>
                <a:spcPct val="50000"/>
              </a:spcBef>
            </a:pPr>
            <a:r>
              <a:rPr lang="ar-JO" sz="2400" b="1" dirty="0" err="1" smtClean="0">
                <a:solidFill>
                  <a:schemeClr val="tx1"/>
                </a:solidFill>
              </a:rPr>
              <a:t>منتصرأ</a:t>
            </a:r>
            <a:r>
              <a:rPr lang="ar-JO" sz="2400" b="1" dirty="0" smtClean="0">
                <a:solidFill>
                  <a:schemeClr val="tx1"/>
                </a:solidFill>
              </a:rPr>
              <a:t> خبر أضحى منصوب</a:t>
            </a:r>
            <a:endParaRPr lang="en-US" sz="4000" b="1" dirty="0">
              <a:solidFill>
                <a:schemeClr val="tx1"/>
              </a:solidFill>
            </a:endParaRPr>
          </a:p>
        </p:txBody>
      </p:sp>
      <p:sp>
        <p:nvSpPr>
          <p:cNvPr id="35" name="مستطيل مستدير الزوايا 34"/>
          <p:cNvSpPr/>
          <p:nvPr/>
        </p:nvSpPr>
        <p:spPr>
          <a:xfrm>
            <a:off x="5580112" y="4725144"/>
            <a:ext cx="1512168" cy="115212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spcBef>
                <a:spcPct val="50000"/>
              </a:spcBef>
            </a:pPr>
            <a:r>
              <a:rPr lang="ar-JO" sz="2400" b="1" dirty="0" smtClean="0">
                <a:solidFill>
                  <a:schemeClr val="tx1"/>
                </a:solidFill>
              </a:rPr>
              <a:t>منتصرا:  خبر أضحى مرفوع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29" name="سهم إلى اليمين 28">
            <a:hlinkClick r:id="" action="ppaction://hlinkshowjump?jump=nextslide"/>
          </p:cNvPr>
          <p:cNvSpPr/>
          <p:nvPr/>
        </p:nvSpPr>
        <p:spPr>
          <a:xfrm>
            <a:off x="7308304" y="5993904"/>
            <a:ext cx="1835696" cy="864096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JO" sz="2400" b="1" dirty="0" smtClean="0"/>
              <a:t>السّؤال التالي </a:t>
            </a:r>
            <a:endParaRPr lang="ar-JO" sz="24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-0.03287 C -0.00833 -0.04005 -0.00381 -0.04468 -0.00173 -0.05301 C -0.00017 -0.05949 0.00382 -0.08519 0.00487 -0.09098 C 0.00643 -0.10024 0.0099 -0.10834 0.01164 -0.1176 C 0.01355 -0.12801 0.01372 -0.13519 0.01823 -0.14399 C 0.02223 -0.16042 0.02605 -0.17662 0.02987 -0.19306 C 0.03195 -0.20232 0.03803 -0.20787 0.03994 -0.21736 C 0.04306 -0.23218 0.04323 -0.24815 0.05157 -0.25973 C 0.05452 -0.27107 0.05643 -0.28195 0.0599 -0.29306 C 0.06164 -0.29885 0.06494 -0.31065 0.06494 -0.31042 C 0.06737 -0.32778 0.07761 -0.34699 0.0849 -0.36181 C 0.08646 -0.37014 0.08855 -0.37801 0.08994 -0.38635 C 0.09462 -0.4132 0.08976 -0.40162 0.09653 -0.41528 C 0.09705 -0.42408 0.09705 -0.43311 0.09827 -0.4419 C 0.10035 -0.45695 0.1066 -0.47176 0.1099 -0.48635 C 0.11389 -0.50371 0.10886 -0.49167 0.11494 -0.50417 C 0.11684 -0.51829 0.11789 -0.51551 0.12327 -0.52639 C 0.12535 -0.53473 0.12761 -0.53704 0.13316 -0.5419 C 0.13889 -0.55625 0.14983 -0.56412 0.1599 -0.57292 C 0.16615 -0.57824 0.16893 -0.58519 0.17657 -0.58843 C 0.18351 -0.59815 0.17778 -0.5919 0.19497 -0.59746 C 0.20521 -0.6007 0.19375 -0.59861 0.20816 -0.60417 C 0.21962 -0.60857 0.22483 -0.60834 0.2349 -0.61528 C 0.25487 -0.61366 0.275 -0.61274 0.29497 -0.61065 C 0.30226 -0.60996 0.30573 -0.59977 0.3132 -0.59746 C 0.31754 -0.58079 0.31129 -0.60162 0.31997 -0.58403 C 0.32101 -0.58218 0.32084 -0.5794 0.32153 -0.57732 C 0.32414 -0.57037 0.32518 -0.57061 0.32987 -0.56621 C 0.33264 -0.55579 0.33542 -0.54445 0.33994 -0.53519 C 0.34237 -0.51806 0.34341 -0.50024 0.34827 -0.48403 C 0.35053 -0.46829 0.35157 -0.44838 0.35816 -0.43519 C 0.35869 -0.42778 0.35886 -0.42037 0.3599 -0.41297 C 0.36042 -0.40903 0.36268 -0.40579 0.3632 -0.40186 C 0.36771 -0.36713 0.36702 -0.33172 0.37327 -0.29746 C 0.37379 -0.28936 0.37379 -0.28102 0.37483 -0.27292 C 0.37553 -0.2676 0.37778 -0.26274 0.3783 -0.25741 C 0.37934 -0.24792 0.379 -0.2382 0.37987 -0.22848 C 0.38021 -0.22477 0.38108 -0.22107 0.3816 -0.21736 C 0.38264 -0.19954 0.38212 -0.17894 0.38664 -0.16181 C 0.38716 -0.15741 0.38785 -0.15301 0.3882 -0.14861 C 0.38941 -0.1338 0.39011 -0.11899 0.3915 -0.10417 C 0.39289 -0.09098 0.39653 -0.06436 0.39653 -0.06436 C 0.39757 -0.03403 0.39775 -0.00324 0.39983 0.02708 C 0.40053 0.03611 0.40261 0.04514 0.40487 0.0537 C 0.40608 0.0581 0.40573 0.06389 0.40816 0.06713 C 0.40938 0.06875 0.41146 0.06851 0.4132 0.06921 C 0.41823 0.06782 0.42327 0.0662 0.4283 0.06481 C 0.43091 0.06412 0.43143 0.05879 0.43316 0.05601 C 0.43681 0.05 0.4375 0.05092 0.44323 0.04699 C 0.44688 0.03217 0.45157 0.01805 0.46164 0.00879 C 0.46928 -0.00649 0.46494 -0.00162 0.47327 -0.00857 C 0.47431 -0.01088 0.47466 -0.01459 0.47657 -0.01551 C 0.48403 -0.01806 0.48525 -0.01204 0.4882 -0.00625 C 0.48994 0.00185 0.49028 0.00764 0.49497 0.01342 C 0.49827 0.02801 0.50313 0.04166 0.5066 0.05601 C 0.50834 0.06319 0.51303 0.06875 0.51494 0.07592 C 0.51945 0.07523 0.52396 0.07546 0.5283 0.07361 C 0.53664 0.0699 0.53334 0.06689 0.5382 0.06041 C 0.54827 0.04699 0.53941 0.07106 0.5533 0.04259 C 0.55678 0.03541 0.55903 0.02685 0.5632 0.02037 C 0.56598 0.01574 0.57014 0.01342 0.57327 0.00879 C 0.575 -0.00093 0.57587 -0.00301 0.58316 -0.00625 C 0.58612 -0.00278 0.59098 -0.00186 0.59323 0.00254 C 0.59497 0.00532 0.59375 0.00995 0.59497 0.01342 C 0.59671 0.01805 0.6 0.02222 0.60157 0.02708 C 0.60556 0.04027 0.60816 0.0537 0.61164 0.06713 C 0.62084 0.06342 0.62917 0.05995 0.63664 0.05139 C 0.64237 0.0449 0.64323 0.04074 0.64983 0.03588 C 0.65209 0.03426 0.66216 0.03171 0.6632 0.03148 C 0.66476 0.0375 0.6658 0.04583 0.66823 0.05139 C 0.6724 0.06064 0.67934 0.07037 0.6849 0.07824 C 0.69115 0.07708 0.69844 0.0787 0.7033 0.07361 C 0.71424 0.06226 0.69879 0.0706 0.71164 0.06481 C 0.71962 0.06875 0.72726 0.07291 0.7349 0.07824 " pathEditMode="relative" rAng="0" ptsTypes="ffffff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" y="-23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18 -0.0257 C -0.00781 -0.03357 -0.00729 -0.04121 -0.0052 -0.05 C -0.00277 -0.07315 -0.00173 -0.09653 0.00313 -0.11899 C 0.00452 -0.13449 0.00608 -0.14861 0.0099 -0.16343 C 0.01025 -0.16713 0.01181 -0.18519 0.0132 -0.19005 C 0.01806 -0.20741 0.01528 -0.18658 0.01823 -0.20348 C 0.02205 -0.225 0.02223 -0.23241 0.02987 -0.25232 C 0.03195 -0.25787 0.03195 -0.26436 0.03316 -0.27014 C 0.03612 -0.28473 0.03803 -0.29885 0.04323 -0.31227 C 0.0474 -0.33797 0.05313 -0.3632 0.0599 -0.38774 C 0.0625 -0.39699 0.06285 -0.40556 0.06823 -0.41227 C 0.07188 -0.42431 0.07309 -0.43843 0.07987 -0.44792 C 0.0816 -0.45741 0.08421 -0.46412 0.0882 -0.47223 C 0.09254 -0.49098 0.08629 -0.46806 0.09323 -0.48334 C 0.0941 -0.48542 0.09601 -0.49769 0.09653 -0.49885 C 0.09983 -0.50741 0.10487 -0.51667 0.1099 -0.52338 C 0.11372 -0.53611 0.11563 -0.54445 0.12309 -0.5544 C 0.12553 -0.56412 0.12934 -0.57199 0.1349 -0.57894 C 0.1382 -0.59329 0.13369 -0.57755 0.14323 -0.59445 C 0.1448 -0.59723 0.14497 -0.60093 0.14653 -0.60348 C 0.15157 -0.61204 0.15799 -0.61922 0.1632 -0.62778 C 0.1658 -0.63889 0.17066 -0.6419 0.17813 -0.64792 C 0.18178 -0.66181 0.17726 -0.65093 0.1948 -0.65672 C 0.19671 -0.65741 0.19792 -0.65996 0.19983 -0.66111 C 0.21007 -0.66713 0.21441 -0.66621 0.22657 -0.66783 C 0.24445 -0.67385 0.26164 -0.67408 0.27987 -0.66783 C 0.28681 -0.66181 0.29393 -0.65625 0.30157 -0.65232 C 0.30261 -0.65 0.30348 -0.64746 0.30487 -0.64561 C 0.30678 -0.64306 0.31007 -0.64213 0.31146 -0.63889 C 0.31303 -0.63496 0.31216 -0.62986 0.3132 -0.6257 C 0.31389 -0.62315 0.31546 -0.6213 0.3165 -0.61899 C 0.31823 -0.61019 0.31945 -0.6044 0.32309 -0.59676 C 0.32622 -0.56829 0.33039 -0.54121 0.32657 -0.51227 C 0.32587 -0.50649 0.32014 -0.5044 0.3165 -0.50116 C 0.30556 -0.49098 0.29636 -0.48889 0.28316 -0.48565 C 0.27205 -0.48635 0.26077 -0.48473 0.24983 -0.48774 C 0.24219 -0.48982 0.24393 -0.49769 0.2415 -0.50348 C 0.23559 -0.51644 0.23455 -0.51713 0.22813 -0.5257 C 0.22761 -0.52778 0.22744 -0.53033 0.22657 -0.53218 C 0.2257 -0.53403 0.22379 -0.53473 0.22309 -0.53681 C 0.21441 -0.56343 0.22761 -0.53588 0.21806 -0.5544 C 0.21494 -0.5794 0.2073 -0.6169 0.22153 -0.63681 C 0.22205 -0.63982 0.22119 -0.64399 0.22309 -0.64561 C 0.22744 -0.64954 0.23316 -0.65 0.2382 -0.65232 C 0.24011 -0.65324 0.24132 -0.65625 0.24306 -0.65672 C 0.25018 -0.65857 0.25764 -0.65834 0.26476 -0.65903 C 0.28403 -0.65579 0.27414 -0.65926 0.2849 -0.64561 C 0.28959 -0.6257 0.28264 -0.65301 0.28976 -0.63218 C 0.29237 -0.62431 0.2941 -0.61598 0.29653 -0.60787 C 0.29705 -0.60417 0.29723 -0.60024 0.29809 -0.59676 C 0.29896 -0.59352 0.30139 -0.59121 0.30157 -0.58774 C 0.30209 -0.57223 0.30296 -0.55625 0.29983 -0.54121 C 0.29879 -0.53611 0.29358 -0.5338 0.28976 -0.53218 C 0.27865 -0.52732 0.26806 -0.52338 0.25643 -0.52107 C 0.23768 -0.51297 0.24046 -0.51482 0.2132 -0.51667 C 0.19619 -0.52431 0.20244 -0.51945 0.19323 -0.52778 C 0.18994 -0.53611 0.18542 -0.54121 0.18316 -0.55 C 0.18438 -0.57593 0.18351 -0.6007 0.19323 -0.62338 C 0.20643 -0.6544 0.19184 -0.61736 0.20157 -0.63681 C 0.20278 -0.63959 0.20313 -0.64329 0.20487 -0.64561 C 0.20764 -0.64931 0.21476 -0.6544 0.21476 -0.65417 C 0.21528 -0.64769 0.21962 -0.63982 0.2165 -0.63449 C 0.21424 -0.63079 0.20903 -0.63866 0.20816 -0.64329 C 0.20712 -0.64769 0.20938 -0.65301 0.21146 -0.65672 C 0.21303 -0.65949 0.21598 -0.65949 0.21806 -0.66111 C 0.23907 -0.67686 0.22778 -0.67269 0.24306 -0.67662 C 0.27483 -0.69422 0.29011 -0.68241 0.33646 -0.68125 C 0.33803 -0.68079 0.34948 -0.67778 0.35157 -0.67662 C 0.3533 -0.6757 0.35469 -0.67338 0.35643 -0.67223 C 0.35799 -0.6713 0.35973 -0.67084 0.36146 -0.67014 C 0.36476 -0.66875 0.37153 -0.66551 0.37153 -0.66528 C 0.38143 -0.65278 0.38855 -0.65186 0.40157 -0.64792 C 0.40973 -0.63658 0.41667 -0.63936 0.42483 -0.63218 C 0.42813 -0.62917 0.4316 -0.62639 0.4349 -0.62338 C 0.43629 -0.62223 0.44566 -0.6088 0.44792 -0.60556 C 0.45087 -0.60186 0.45643 -0.59445 0.45643 -0.59422 C 0.46042 -0.57778 0.45452 -0.59861 0.4632 -0.58125 C 0.46407 -0.5794 0.46372 -0.57639 0.46476 -0.57454 C 0.4658 -0.57199 0.46806 -0.57014 0.4698 -0.56783 C 0.47084 -0.56412 0.47171 -0.56019 0.47292 -0.55672 C 0.47448 -0.55348 0.47709 -0.55139 0.47813 -0.54792 C 0.48178 -0.53588 0.47744 -0.53403 0.48316 -0.52338 C 0.48594 -0.51829 0.49323 -0.50996 0.49323 -0.50973 C 0.49584 -0.49931 0.50053 -0.49352 0.50816 -0.49005 C 0.51268 -0.49144 0.51737 -0.4919 0.52119 -0.49445 C 0.52518 -0.49653 0.52761 -0.50186 0.53143 -0.50348 C 0.53316 -0.50417 0.5349 -0.50463 0.53646 -0.50556 C 0.53872 -0.50695 0.5408 -0.50834 0.54323 -0.50996 C 0.54671 -0.51274 0.55313 -0.51899 0.55313 -0.51875 C 0.55608 -0.53056 0.5533 -0.52408 0.5632 -0.53681 C 0.56494 -0.53912 0.56511 -0.54283 0.5665 -0.54561 C 0.56771 -0.54815 0.5698 -0.55024 0.57119 -0.55232 C 0.58021 -0.56227 0.59046 -0.56644 0.59983 -0.57454 C 0.60816 -0.57385 0.61684 -0.5757 0.62483 -0.57223 C 0.62934 -0.57014 0.6316 -0.56343 0.6349 -0.55903 C 0.63612 -0.55741 0.6382 -0.5544 0.6382 -0.55417 C 0.64289 -0.53496 0.63594 -0.55996 0.64323 -0.54329 C 0.64636 -0.53611 0.64879 -0.52848 0.65157 -0.52107 C 0.65504 -0.51158 0.65382 -0.50209 0.6599 -0.49445 C 0.66372 -0.47801 0.67483 -0.46667 0.6849 -0.45672 C 0.70226 -0.45903 0.71077 -0.45371 0.72153 -0.46551 C 0.72275 -0.4669 0.72379 -0.46852 0.72483 -0.47014 C 0.72605 -0.47223 0.72657 -0.475 0.72813 -0.47662 C 0.73125 -0.4801 0.7349 -0.48264 0.7382 -0.48565 C 0.73994 -0.48704 0.74323 -0.49005 0.74323 -0.48982 C 0.74914 -0.50209 0.74306 -0.49306 0.75313 -0.49885 C 0.75504 -0.5 0.75625 -0.50232 0.75816 -0.50348 C 0.76737 -0.50973 0.7783 -0.5125 0.7882 -0.51667 C 0.80296 -0.51505 0.80764 -0.51713 0.81823 -0.50787 C 0.82084 -0.49676 0.82709 -0.48704 0.83316 -0.47894 " pathEditMode="relative" rAng="0" ptsTypes="fffffffffffffffffffffffffffffffffffffffffffffffffffffffffffffffffffffffffffffffffffffffffffffffffffffffffffffA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2" y="-33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AutoShape 15"/>
          <p:cNvSpPr>
            <a:spLocks noChangeArrowheads="1"/>
          </p:cNvSpPr>
          <p:nvPr/>
        </p:nvSpPr>
        <p:spPr bwMode="auto">
          <a:xfrm rot="10800000">
            <a:off x="2771799" y="2131418"/>
            <a:ext cx="936103" cy="472658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973 w 21600"/>
              <a:gd name="T13" fmla="*/ 4973 h 21600"/>
              <a:gd name="T14" fmla="*/ 16627 w 21600"/>
              <a:gd name="T15" fmla="*/ 1662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6345" y="21600"/>
                </a:lnTo>
                <a:lnTo>
                  <a:pt x="15255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33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043608" y="620688"/>
            <a:ext cx="4537075" cy="28082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ar-JO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979092" y="1123355"/>
            <a:ext cx="2374900" cy="1368425"/>
          </a:xfrm>
          <a:prstGeom prst="rect">
            <a:avLst/>
          </a:prstGeom>
          <a:solidFill>
            <a:schemeClr val="bg1"/>
          </a:solidFill>
          <a:ln w="152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>
            <a:off x="2267744" y="1628800"/>
            <a:ext cx="1800225" cy="15430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575550" y="4889500"/>
            <a:ext cx="1028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000"/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323528" y="5778500"/>
            <a:ext cx="1079500" cy="1079500"/>
            <a:chOff x="975" y="2931"/>
            <a:chExt cx="1089" cy="1089"/>
          </a:xfrm>
        </p:grpSpPr>
        <p:sp>
          <p:nvSpPr>
            <p:cNvPr id="16" name="Oval 8"/>
            <p:cNvSpPr>
              <a:spLocks noChangeArrowheads="1"/>
            </p:cNvSpPr>
            <p:nvPr/>
          </p:nvSpPr>
          <p:spPr bwMode="auto">
            <a:xfrm>
              <a:off x="975" y="2931"/>
              <a:ext cx="1089" cy="108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ar-JO"/>
            </a:p>
          </p:txBody>
        </p:sp>
        <p:sp>
          <p:nvSpPr>
            <p:cNvPr id="17" name="Freeform 9"/>
            <p:cNvSpPr>
              <a:spLocks/>
            </p:cNvSpPr>
            <p:nvPr/>
          </p:nvSpPr>
          <p:spPr bwMode="auto">
            <a:xfrm>
              <a:off x="1020" y="3224"/>
              <a:ext cx="977" cy="123"/>
            </a:xfrm>
            <a:custGeom>
              <a:avLst/>
              <a:gdLst>
                <a:gd name="T0" fmla="*/ 0 w 953"/>
                <a:gd name="T1" fmla="*/ 28 h 144"/>
                <a:gd name="T2" fmla="*/ 489 w 953"/>
                <a:gd name="T3" fmla="*/ 85 h 144"/>
                <a:gd name="T4" fmla="*/ 1027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 flipV="1">
              <a:off x="1045" y="3657"/>
              <a:ext cx="917" cy="129"/>
            </a:xfrm>
            <a:custGeom>
              <a:avLst/>
              <a:gdLst>
                <a:gd name="T0" fmla="*/ 0 w 953"/>
                <a:gd name="T1" fmla="*/ 33 h 144"/>
                <a:gd name="T2" fmla="*/ 404 w 953"/>
                <a:gd name="T3" fmla="*/ 98 h 144"/>
                <a:gd name="T4" fmla="*/ 849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9" name="Line 11"/>
            <p:cNvSpPr>
              <a:spLocks noChangeShapeType="1"/>
            </p:cNvSpPr>
            <p:nvPr/>
          </p:nvSpPr>
          <p:spPr bwMode="auto">
            <a:xfrm flipH="1">
              <a:off x="1516" y="2931"/>
              <a:ext cx="3" cy="108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20" name="Freeform 12"/>
            <p:cNvSpPr>
              <a:spLocks/>
            </p:cNvSpPr>
            <p:nvPr/>
          </p:nvSpPr>
          <p:spPr bwMode="auto">
            <a:xfrm>
              <a:off x="975" y="3475"/>
              <a:ext cx="1089" cy="46"/>
            </a:xfrm>
            <a:custGeom>
              <a:avLst/>
              <a:gdLst>
                <a:gd name="T0" fmla="*/ 0 w 1195"/>
                <a:gd name="T1" fmla="*/ 5 h 54"/>
                <a:gd name="T2" fmla="*/ 412 w 1195"/>
                <a:gd name="T3" fmla="*/ 33 h 54"/>
                <a:gd name="T4" fmla="*/ 824 w 1195"/>
                <a:gd name="T5" fmla="*/ 5 h 54"/>
                <a:gd name="T6" fmla="*/ 892 w 1195"/>
                <a:gd name="T7" fmla="*/ 5 h 5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95"/>
                <a:gd name="T13" fmla="*/ 0 h 54"/>
                <a:gd name="T14" fmla="*/ 1195 w 1195"/>
                <a:gd name="T15" fmla="*/ 54 h 5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95" h="54">
                  <a:moveTo>
                    <a:pt x="0" y="8"/>
                  </a:moveTo>
                  <a:cubicBezTo>
                    <a:pt x="181" y="31"/>
                    <a:pt x="363" y="54"/>
                    <a:pt x="544" y="54"/>
                  </a:cubicBezTo>
                  <a:cubicBezTo>
                    <a:pt x="725" y="54"/>
                    <a:pt x="983" y="16"/>
                    <a:pt x="1089" y="8"/>
                  </a:cubicBezTo>
                  <a:cubicBezTo>
                    <a:pt x="1195" y="0"/>
                    <a:pt x="1187" y="4"/>
                    <a:pt x="1179" y="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</p:grpSp>
      <p:sp>
        <p:nvSpPr>
          <p:cNvPr id="21" name="AutoShape 6"/>
          <p:cNvSpPr>
            <a:spLocks noChangeArrowheads="1"/>
          </p:cNvSpPr>
          <p:nvPr/>
        </p:nvSpPr>
        <p:spPr bwMode="auto">
          <a:xfrm flipV="1">
            <a:off x="2266430" y="1483718"/>
            <a:ext cx="1800225" cy="17272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23" name="عنصر نائب للتاريخ 22"/>
          <p:cNvSpPr>
            <a:spLocks noGrp="1"/>
          </p:cNvSpPr>
          <p:nvPr>
            <p:ph type="dt" sz="half" idx="10"/>
          </p:nvPr>
        </p:nvSpPr>
        <p:spPr>
          <a:xfrm>
            <a:off x="6660232" y="6492875"/>
            <a:ext cx="2133600" cy="365125"/>
          </a:xfrm>
        </p:spPr>
        <p:txBody>
          <a:bodyPr/>
          <a:lstStyle/>
          <a:p>
            <a:fld id="{E8896698-44FA-452C-9589-A83152409B9F}" type="datetime8">
              <a:rPr lang="ar-JO" smtClean="0"/>
              <a:pPr/>
              <a:t>05 أيار، 20</a:t>
            </a:fld>
            <a:endParaRPr lang="ar-SA" dirty="0"/>
          </a:p>
        </p:txBody>
      </p:sp>
      <p:sp>
        <p:nvSpPr>
          <p:cNvPr id="24" name="عنصر نائب لرقم الشريحة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14</a:t>
            </a:fld>
            <a:endParaRPr lang="ar-SA"/>
          </a:p>
        </p:txBody>
      </p:sp>
      <p:sp>
        <p:nvSpPr>
          <p:cNvPr id="25" name="عنصر نائب للتذييل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dirty="0" smtClean="0"/>
              <a:t>إعداد وتصميم </a:t>
            </a:r>
            <a:r>
              <a:rPr lang="ar-SA" dirty="0" err="1" smtClean="0"/>
              <a:t>المعلمة </a:t>
            </a:r>
            <a:r>
              <a:rPr lang="ar-SA" dirty="0" smtClean="0"/>
              <a:t>: فايدة أبو عاذرة </a:t>
            </a:r>
            <a:endParaRPr lang="ar-SA" dirty="0"/>
          </a:p>
        </p:txBody>
      </p:sp>
      <p:sp>
        <p:nvSpPr>
          <p:cNvPr id="31" name="مستطيل مستدير الزوايا 30"/>
          <p:cNvSpPr/>
          <p:nvPr/>
        </p:nvSpPr>
        <p:spPr>
          <a:xfrm>
            <a:off x="4751512" y="3645024"/>
            <a:ext cx="4392488" cy="79208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>
              <a:spcBef>
                <a:spcPct val="50000"/>
              </a:spcBef>
            </a:pPr>
            <a:r>
              <a:rPr lang="ar-JO" sz="2400" b="1" dirty="0" smtClean="0"/>
              <a:t>كان سقفُ المنزلِ </a:t>
            </a:r>
            <a:r>
              <a:rPr lang="ar-JO" sz="2400" b="1" dirty="0" smtClean="0"/>
              <a:t>مدهوناً– </a:t>
            </a:r>
            <a:r>
              <a:rPr lang="ar-JO" sz="2400" b="1" dirty="0" smtClean="0"/>
              <a:t>اسم كان </a:t>
            </a:r>
            <a:endParaRPr lang="ar-JO" sz="2800" b="1" dirty="0" smtClean="0"/>
          </a:p>
        </p:txBody>
      </p:sp>
      <p:sp>
        <p:nvSpPr>
          <p:cNvPr id="32" name="مستطيل مستدير الزوايا 31">
            <a:hlinkClick r:id="" action="ppaction://noaction" highlightClick="1"/>
          </p:cNvPr>
          <p:cNvSpPr/>
          <p:nvPr/>
        </p:nvSpPr>
        <p:spPr>
          <a:xfrm>
            <a:off x="7308304" y="4725144"/>
            <a:ext cx="1512168" cy="11521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spcBef>
                <a:spcPct val="50000"/>
              </a:spcBef>
            </a:pPr>
            <a:r>
              <a:rPr lang="ar-JO" sz="2400" b="1" dirty="0" smtClean="0">
                <a:solidFill>
                  <a:schemeClr val="tx1"/>
                </a:solidFill>
              </a:rPr>
              <a:t>سقفُ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35" name="مستطيل مستدير الزوايا 34"/>
          <p:cNvSpPr/>
          <p:nvPr/>
        </p:nvSpPr>
        <p:spPr>
          <a:xfrm>
            <a:off x="5580112" y="4725144"/>
            <a:ext cx="1512168" cy="115212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spcBef>
                <a:spcPct val="50000"/>
              </a:spcBef>
            </a:pPr>
            <a:r>
              <a:rPr lang="ar-JO" sz="2800" b="1" dirty="0" smtClean="0">
                <a:solidFill>
                  <a:schemeClr val="tx1"/>
                </a:solidFill>
              </a:rPr>
              <a:t>المنزلِ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29" name="سهم إلى اليمين 28">
            <a:hlinkClick r:id="" action="ppaction://hlinkshowjump?jump=nextslide"/>
          </p:cNvPr>
          <p:cNvSpPr/>
          <p:nvPr/>
        </p:nvSpPr>
        <p:spPr>
          <a:xfrm>
            <a:off x="7308304" y="5993904"/>
            <a:ext cx="1835696" cy="864096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JO" sz="2400" b="1" dirty="0" smtClean="0"/>
              <a:t>السّؤال التالي </a:t>
            </a:r>
            <a:endParaRPr lang="ar-JO" sz="24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-0.03287 C -0.00833 -0.04005 -0.00381 -0.04468 -0.00173 -0.05301 C -0.00017 -0.05949 0.00382 -0.08519 0.00487 -0.09098 C 0.00643 -0.10024 0.0099 -0.10834 0.01164 -0.1176 C 0.01355 -0.12801 0.01372 -0.13519 0.01823 -0.14399 C 0.02223 -0.16042 0.02605 -0.17662 0.02987 -0.19306 C 0.03195 -0.20232 0.03803 -0.20787 0.03994 -0.21736 C 0.04306 -0.23218 0.04323 -0.24815 0.05157 -0.25973 C 0.05452 -0.27107 0.05643 -0.28195 0.0599 -0.29306 C 0.06164 -0.29885 0.06494 -0.31065 0.06494 -0.31042 C 0.06737 -0.32778 0.07761 -0.34699 0.0849 -0.36181 C 0.08646 -0.37014 0.08855 -0.37801 0.08994 -0.38635 C 0.09462 -0.4132 0.08976 -0.40162 0.09653 -0.41528 C 0.09705 -0.42408 0.09705 -0.43311 0.09827 -0.4419 C 0.10035 -0.45695 0.1066 -0.47176 0.1099 -0.48635 C 0.11389 -0.50371 0.10886 -0.49167 0.11494 -0.50417 C 0.11684 -0.51829 0.11789 -0.51551 0.12327 -0.52639 C 0.12535 -0.53473 0.12761 -0.53704 0.13316 -0.5419 C 0.13889 -0.55625 0.14983 -0.56412 0.1599 -0.57292 C 0.16615 -0.57824 0.16893 -0.58519 0.17657 -0.58843 C 0.18351 -0.59815 0.17778 -0.5919 0.19497 -0.59746 C 0.20521 -0.6007 0.19375 -0.59861 0.20816 -0.60417 C 0.21962 -0.60857 0.22483 -0.60834 0.2349 -0.61528 C 0.25487 -0.61366 0.275 -0.61274 0.29497 -0.61065 C 0.30226 -0.60996 0.30573 -0.59977 0.3132 -0.59746 C 0.31754 -0.58079 0.31129 -0.60162 0.31997 -0.58403 C 0.32101 -0.58218 0.32084 -0.5794 0.32153 -0.57732 C 0.32414 -0.57037 0.32518 -0.57061 0.32987 -0.56621 C 0.33264 -0.55579 0.33542 -0.54445 0.33994 -0.53519 C 0.34237 -0.51806 0.34341 -0.50024 0.34827 -0.48403 C 0.35053 -0.46829 0.35157 -0.44838 0.35816 -0.43519 C 0.35869 -0.42778 0.35886 -0.42037 0.3599 -0.41297 C 0.36042 -0.40903 0.36268 -0.40579 0.3632 -0.40186 C 0.36771 -0.36713 0.36702 -0.33172 0.37327 -0.29746 C 0.37379 -0.28936 0.37379 -0.28102 0.37483 -0.27292 C 0.37553 -0.2676 0.37778 -0.26274 0.3783 -0.25741 C 0.37934 -0.24792 0.379 -0.2382 0.37987 -0.22848 C 0.38021 -0.22477 0.38108 -0.22107 0.3816 -0.21736 C 0.38264 -0.19954 0.38212 -0.17894 0.38664 -0.16181 C 0.38716 -0.15741 0.38785 -0.15301 0.3882 -0.14861 C 0.38941 -0.1338 0.39011 -0.11899 0.3915 -0.10417 C 0.39289 -0.09098 0.39653 -0.06436 0.39653 -0.06436 C 0.39757 -0.03403 0.39775 -0.00324 0.39983 0.02708 C 0.40053 0.03611 0.40261 0.04514 0.40487 0.0537 C 0.40608 0.0581 0.40573 0.06389 0.40816 0.06713 C 0.40938 0.06875 0.41146 0.06851 0.4132 0.06921 C 0.41823 0.06782 0.42327 0.0662 0.4283 0.06481 C 0.43091 0.06412 0.43143 0.05879 0.43316 0.05601 C 0.43681 0.05 0.4375 0.05092 0.44323 0.04699 C 0.44688 0.03217 0.45157 0.01805 0.46164 0.00879 C 0.46928 -0.00649 0.46494 -0.00162 0.47327 -0.00857 C 0.47431 -0.01088 0.47466 -0.01459 0.47657 -0.01551 C 0.48403 -0.01806 0.48525 -0.01204 0.4882 -0.00625 C 0.48994 0.00185 0.49028 0.00764 0.49497 0.01342 C 0.49827 0.02801 0.50313 0.04166 0.5066 0.05601 C 0.50834 0.06319 0.51303 0.06875 0.51494 0.07592 C 0.51945 0.07523 0.52396 0.07546 0.5283 0.07361 C 0.53664 0.0699 0.53334 0.06689 0.5382 0.06041 C 0.54827 0.04699 0.53941 0.07106 0.5533 0.04259 C 0.55678 0.03541 0.55903 0.02685 0.5632 0.02037 C 0.56598 0.01574 0.57014 0.01342 0.57327 0.00879 C 0.575 -0.00093 0.57587 -0.00301 0.58316 -0.00625 C 0.58612 -0.00278 0.59098 -0.00186 0.59323 0.00254 C 0.59497 0.00532 0.59375 0.00995 0.59497 0.01342 C 0.59671 0.01805 0.6 0.02222 0.60157 0.02708 C 0.60556 0.04027 0.60816 0.0537 0.61164 0.06713 C 0.62084 0.06342 0.62917 0.05995 0.63664 0.05139 C 0.64237 0.0449 0.64323 0.04074 0.64983 0.03588 C 0.65209 0.03426 0.66216 0.03171 0.6632 0.03148 C 0.66476 0.0375 0.6658 0.04583 0.66823 0.05139 C 0.6724 0.06064 0.67934 0.07037 0.6849 0.07824 C 0.69115 0.07708 0.69844 0.0787 0.7033 0.07361 C 0.71424 0.06226 0.69879 0.0706 0.71164 0.06481 C 0.71962 0.06875 0.72726 0.07291 0.7349 0.07824 " pathEditMode="relative" rAng="0" ptsTypes="ffffff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" y="-23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18 -0.0257 C -0.00781 -0.03357 -0.00729 -0.04121 -0.0052 -0.05 C -0.00277 -0.07315 -0.00173 -0.09653 0.00313 -0.11899 C 0.00452 -0.13449 0.00608 -0.14861 0.0099 -0.16343 C 0.01025 -0.16713 0.01181 -0.18519 0.0132 -0.19005 C 0.01806 -0.20741 0.01528 -0.18658 0.01823 -0.20348 C 0.02205 -0.225 0.02223 -0.23241 0.02987 -0.25232 C 0.03195 -0.25787 0.03195 -0.26436 0.03316 -0.27014 C 0.03612 -0.28473 0.03803 -0.29885 0.04323 -0.31227 C 0.0474 -0.33797 0.05313 -0.3632 0.0599 -0.38774 C 0.0625 -0.39699 0.06285 -0.40556 0.06823 -0.41227 C 0.07188 -0.42431 0.07309 -0.43843 0.07987 -0.44792 C 0.0816 -0.45741 0.08421 -0.46412 0.0882 -0.47223 C 0.09254 -0.49098 0.08629 -0.46806 0.09323 -0.48334 C 0.0941 -0.48542 0.09601 -0.49769 0.09653 -0.49885 C 0.09983 -0.50741 0.10487 -0.51667 0.1099 -0.52338 C 0.11372 -0.53611 0.11563 -0.54445 0.12309 -0.5544 C 0.12553 -0.56412 0.12934 -0.57199 0.1349 -0.57894 C 0.1382 -0.59329 0.13369 -0.57755 0.14323 -0.59445 C 0.1448 -0.59723 0.14497 -0.60093 0.14653 -0.60348 C 0.15157 -0.61204 0.15799 -0.61922 0.1632 -0.62778 C 0.1658 -0.63889 0.17066 -0.6419 0.17813 -0.64792 C 0.18178 -0.66181 0.17726 -0.65093 0.1948 -0.65672 C 0.19671 -0.65741 0.19792 -0.65996 0.19983 -0.66111 C 0.21007 -0.66713 0.21441 -0.66621 0.22657 -0.66783 C 0.24445 -0.67385 0.26164 -0.67408 0.27987 -0.66783 C 0.28681 -0.66181 0.29393 -0.65625 0.30157 -0.65232 C 0.30261 -0.65 0.30348 -0.64746 0.30487 -0.64561 C 0.30678 -0.64306 0.31007 -0.64213 0.31146 -0.63889 C 0.31303 -0.63496 0.31216 -0.62986 0.3132 -0.6257 C 0.31389 -0.62315 0.31546 -0.6213 0.3165 -0.61899 C 0.31823 -0.61019 0.31945 -0.6044 0.32309 -0.59676 C 0.32622 -0.56829 0.33039 -0.54121 0.32657 -0.51227 C 0.32587 -0.50649 0.32014 -0.5044 0.3165 -0.50116 C 0.30556 -0.49098 0.29636 -0.48889 0.28316 -0.48565 C 0.27205 -0.48635 0.26077 -0.48473 0.24983 -0.48774 C 0.24219 -0.48982 0.24393 -0.49769 0.2415 -0.50348 C 0.23559 -0.51644 0.23455 -0.51713 0.22813 -0.5257 C 0.22761 -0.52778 0.22744 -0.53033 0.22657 -0.53218 C 0.2257 -0.53403 0.22379 -0.53473 0.22309 -0.53681 C 0.21441 -0.56343 0.22761 -0.53588 0.21806 -0.5544 C 0.21494 -0.5794 0.2073 -0.6169 0.22153 -0.63681 C 0.22205 -0.63982 0.22119 -0.64399 0.22309 -0.64561 C 0.22744 -0.64954 0.23316 -0.65 0.2382 -0.65232 C 0.24011 -0.65324 0.24132 -0.65625 0.24306 -0.65672 C 0.25018 -0.65857 0.25764 -0.65834 0.26476 -0.65903 C 0.28403 -0.65579 0.27414 -0.65926 0.2849 -0.64561 C 0.28959 -0.6257 0.28264 -0.65301 0.28976 -0.63218 C 0.29237 -0.62431 0.2941 -0.61598 0.29653 -0.60787 C 0.29705 -0.60417 0.29723 -0.60024 0.29809 -0.59676 C 0.29896 -0.59352 0.30139 -0.59121 0.30157 -0.58774 C 0.30209 -0.57223 0.30296 -0.55625 0.29983 -0.54121 C 0.29879 -0.53611 0.29358 -0.5338 0.28976 -0.53218 C 0.27865 -0.52732 0.26806 -0.52338 0.25643 -0.52107 C 0.23768 -0.51297 0.24046 -0.51482 0.2132 -0.51667 C 0.19619 -0.52431 0.20244 -0.51945 0.19323 -0.52778 C 0.18994 -0.53611 0.18542 -0.54121 0.18316 -0.55 C 0.18438 -0.57593 0.18351 -0.6007 0.19323 -0.62338 C 0.20643 -0.6544 0.19184 -0.61736 0.20157 -0.63681 C 0.20278 -0.63959 0.20313 -0.64329 0.20487 -0.64561 C 0.20764 -0.64931 0.21476 -0.6544 0.21476 -0.65417 C 0.21528 -0.64769 0.21962 -0.63982 0.2165 -0.63449 C 0.21424 -0.63079 0.20903 -0.63866 0.20816 -0.64329 C 0.20712 -0.64769 0.20938 -0.65301 0.21146 -0.65672 C 0.21303 -0.65949 0.21598 -0.65949 0.21806 -0.66111 C 0.23907 -0.67686 0.22778 -0.67269 0.24306 -0.67662 C 0.27483 -0.69422 0.29011 -0.68241 0.33646 -0.68125 C 0.33803 -0.68079 0.34948 -0.67778 0.35157 -0.67662 C 0.3533 -0.6757 0.35469 -0.67338 0.35643 -0.67223 C 0.35799 -0.6713 0.35973 -0.67084 0.36146 -0.67014 C 0.36476 -0.66875 0.37153 -0.66551 0.37153 -0.66528 C 0.38143 -0.65278 0.38855 -0.65186 0.40157 -0.64792 C 0.40973 -0.63658 0.41667 -0.63936 0.42483 -0.63218 C 0.42813 -0.62917 0.4316 -0.62639 0.4349 -0.62338 C 0.43629 -0.62223 0.44566 -0.6088 0.44792 -0.60556 C 0.45087 -0.60186 0.45643 -0.59445 0.45643 -0.59422 C 0.46042 -0.57778 0.45452 -0.59861 0.4632 -0.58125 C 0.46407 -0.5794 0.46372 -0.57639 0.46476 -0.57454 C 0.4658 -0.57199 0.46806 -0.57014 0.4698 -0.56783 C 0.47084 -0.56412 0.47171 -0.56019 0.47292 -0.55672 C 0.47448 -0.55348 0.47709 -0.55139 0.47813 -0.54792 C 0.48178 -0.53588 0.47744 -0.53403 0.48316 -0.52338 C 0.48594 -0.51829 0.49323 -0.50996 0.49323 -0.50973 C 0.49584 -0.49931 0.50053 -0.49352 0.50816 -0.49005 C 0.51268 -0.49144 0.51737 -0.4919 0.52119 -0.49445 C 0.52518 -0.49653 0.52761 -0.50186 0.53143 -0.50348 C 0.53316 -0.50417 0.5349 -0.50463 0.53646 -0.50556 C 0.53872 -0.50695 0.5408 -0.50834 0.54323 -0.50996 C 0.54671 -0.51274 0.55313 -0.51899 0.55313 -0.51875 C 0.55608 -0.53056 0.5533 -0.52408 0.5632 -0.53681 C 0.56494 -0.53912 0.56511 -0.54283 0.5665 -0.54561 C 0.56771 -0.54815 0.5698 -0.55024 0.57119 -0.55232 C 0.58021 -0.56227 0.59046 -0.56644 0.59983 -0.57454 C 0.60816 -0.57385 0.61684 -0.5757 0.62483 -0.57223 C 0.62934 -0.57014 0.6316 -0.56343 0.6349 -0.55903 C 0.63612 -0.55741 0.6382 -0.5544 0.6382 -0.55417 C 0.64289 -0.53496 0.63594 -0.55996 0.64323 -0.54329 C 0.64636 -0.53611 0.64879 -0.52848 0.65157 -0.52107 C 0.65504 -0.51158 0.65382 -0.50209 0.6599 -0.49445 C 0.66372 -0.47801 0.67483 -0.46667 0.6849 -0.45672 C 0.70226 -0.45903 0.71077 -0.45371 0.72153 -0.46551 C 0.72275 -0.4669 0.72379 -0.46852 0.72483 -0.47014 C 0.72605 -0.47223 0.72657 -0.475 0.72813 -0.47662 C 0.73125 -0.4801 0.7349 -0.48264 0.7382 -0.48565 C 0.73994 -0.48704 0.74323 -0.49005 0.74323 -0.48982 C 0.74914 -0.50209 0.74306 -0.49306 0.75313 -0.49885 C 0.75504 -0.5 0.75625 -0.50232 0.75816 -0.50348 C 0.76737 -0.50973 0.7783 -0.5125 0.7882 -0.51667 C 0.80296 -0.51505 0.80764 -0.51713 0.81823 -0.50787 C 0.82084 -0.49676 0.82709 -0.48704 0.83316 -0.47894 " pathEditMode="relative" rAng="0" ptsTypes="fffffffffffffffffffffffffffffffffffffffffffffffffffffffffffffffffffffffffffffffffffffffffffffffffffffffffffffA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2" y="-33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AutoShape 15"/>
          <p:cNvSpPr>
            <a:spLocks noChangeArrowheads="1"/>
          </p:cNvSpPr>
          <p:nvPr/>
        </p:nvSpPr>
        <p:spPr bwMode="auto">
          <a:xfrm rot="10800000">
            <a:off x="2771799" y="2131418"/>
            <a:ext cx="936103" cy="472658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973 w 21600"/>
              <a:gd name="T13" fmla="*/ 4973 h 21600"/>
              <a:gd name="T14" fmla="*/ 16627 w 21600"/>
              <a:gd name="T15" fmla="*/ 1662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6345" y="21600"/>
                </a:lnTo>
                <a:lnTo>
                  <a:pt x="15255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33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043608" y="620688"/>
            <a:ext cx="4537075" cy="28082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ar-JO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979092" y="1123355"/>
            <a:ext cx="2374900" cy="1368425"/>
          </a:xfrm>
          <a:prstGeom prst="rect">
            <a:avLst/>
          </a:prstGeom>
          <a:solidFill>
            <a:schemeClr val="bg1"/>
          </a:solidFill>
          <a:ln w="152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>
            <a:off x="2267744" y="1628800"/>
            <a:ext cx="1800225" cy="15430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575550" y="4889500"/>
            <a:ext cx="1028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000"/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323528" y="5778500"/>
            <a:ext cx="1079500" cy="1079500"/>
            <a:chOff x="975" y="2931"/>
            <a:chExt cx="1089" cy="1089"/>
          </a:xfrm>
        </p:grpSpPr>
        <p:sp>
          <p:nvSpPr>
            <p:cNvPr id="16" name="Oval 8"/>
            <p:cNvSpPr>
              <a:spLocks noChangeArrowheads="1"/>
            </p:cNvSpPr>
            <p:nvPr/>
          </p:nvSpPr>
          <p:spPr bwMode="auto">
            <a:xfrm>
              <a:off x="975" y="2931"/>
              <a:ext cx="1089" cy="1089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ar-JO"/>
            </a:p>
          </p:txBody>
        </p:sp>
        <p:sp>
          <p:nvSpPr>
            <p:cNvPr id="17" name="Freeform 9"/>
            <p:cNvSpPr>
              <a:spLocks/>
            </p:cNvSpPr>
            <p:nvPr/>
          </p:nvSpPr>
          <p:spPr bwMode="auto">
            <a:xfrm>
              <a:off x="1020" y="3224"/>
              <a:ext cx="977" cy="123"/>
            </a:xfrm>
            <a:custGeom>
              <a:avLst/>
              <a:gdLst>
                <a:gd name="T0" fmla="*/ 0 w 953"/>
                <a:gd name="T1" fmla="*/ 28 h 144"/>
                <a:gd name="T2" fmla="*/ 489 w 953"/>
                <a:gd name="T3" fmla="*/ 85 h 144"/>
                <a:gd name="T4" fmla="*/ 1027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 flipV="1">
              <a:off x="1045" y="3657"/>
              <a:ext cx="917" cy="129"/>
            </a:xfrm>
            <a:custGeom>
              <a:avLst/>
              <a:gdLst>
                <a:gd name="T0" fmla="*/ 0 w 953"/>
                <a:gd name="T1" fmla="*/ 33 h 144"/>
                <a:gd name="T2" fmla="*/ 404 w 953"/>
                <a:gd name="T3" fmla="*/ 98 h 144"/>
                <a:gd name="T4" fmla="*/ 849 w 953"/>
                <a:gd name="T5" fmla="*/ 0 h 144"/>
                <a:gd name="T6" fmla="*/ 0 60000 65536"/>
                <a:gd name="T7" fmla="*/ 0 60000 65536"/>
                <a:gd name="T8" fmla="*/ 0 60000 65536"/>
                <a:gd name="T9" fmla="*/ 0 w 953"/>
                <a:gd name="T10" fmla="*/ 0 h 144"/>
                <a:gd name="T11" fmla="*/ 953 w 953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53" h="144">
                  <a:moveTo>
                    <a:pt x="0" y="46"/>
                  </a:moveTo>
                  <a:cubicBezTo>
                    <a:pt x="147" y="95"/>
                    <a:pt x="295" y="144"/>
                    <a:pt x="454" y="136"/>
                  </a:cubicBezTo>
                  <a:cubicBezTo>
                    <a:pt x="613" y="128"/>
                    <a:pt x="870" y="23"/>
                    <a:pt x="953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19" name="Line 11"/>
            <p:cNvSpPr>
              <a:spLocks noChangeShapeType="1"/>
            </p:cNvSpPr>
            <p:nvPr/>
          </p:nvSpPr>
          <p:spPr bwMode="auto">
            <a:xfrm flipH="1">
              <a:off x="1516" y="2931"/>
              <a:ext cx="3" cy="108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  <p:sp>
          <p:nvSpPr>
            <p:cNvPr id="20" name="Freeform 12"/>
            <p:cNvSpPr>
              <a:spLocks/>
            </p:cNvSpPr>
            <p:nvPr/>
          </p:nvSpPr>
          <p:spPr bwMode="auto">
            <a:xfrm>
              <a:off x="975" y="3475"/>
              <a:ext cx="1089" cy="46"/>
            </a:xfrm>
            <a:custGeom>
              <a:avLst/>
              <a:gdLst>
                <a:gd name="T0" fmla="*/ 0 w 1195"/>
                <a:gd name="T1" fmla="*/ 5 h 54"/>
                <a:gd name="T2" fmla="*/ 412 w 1195"/>
                <a:gd name="T3" fmla="*/ 33 h 54"/>
                <a:gd name="T4" fmla="*/ 824 w 1195"/>
                <a:gd name="T5" fmla="*/ 5 h 54"/>
                <a:gd name="T6" fmla="*/ 892 w 1195"/>
                <a:gd name="T7" fmla="*/ 5 h 5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95"/>
                <a:gd name="T13" fmla="*/ 0 h 54"/>
                <a:gd name="T14" fmla="*/ 1195 w 1195"/>
                <a:gd name="T15" fmla="*/ 54 h 5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95" h="54">
                  <a:moveTo>
                    <a:pt x="0" y="8"/>
                  </a:moveTo>
                  <a:cubicBezTo>
                    <a:pt x="181" y="31"/>
                    <a:pt x="363" y="54"/>
                    <a:pt x="544" y="54"/>
                  </a:cubicBezTo>
                  <a:cubicBezTo>
                    <a:pt x="725" y="54"/>
                    <a:pt x="983" y="16"/>
                    <a:pt x="1089" y="8"/>
                  </a:cubicBezTo>
                  <a:cubicBezTo>
                    <a:pt x="1195" y="0"/>
                    <a:pt x="1187" y="4"/>
                    <a:pt x="1179" y="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JO"/>
            </a:p>
          </p:txBody>
        </p:sp>
      </p:grpSp>
      <p:sp>
        <p:nvSpPr>
          <p:cNvPr id="21" name="AutoShape 6"/>
          <p:cNvSpPr>
            <a:spLocks noChangeArrowheads="1"/>
          </p:cNvSpPr>
          <p:nvPr/>
        </p:nvSpPr>
        <p:spPr bwMode="auto">
          <a:xfrm flipV="1">
            <a:off x="2266430" y="1483718"/>
            <a:ext cx="1800225" cy="17272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88 w 21600"/>
              <a:gd name="T13" fmla="*/ 0 h 21600"/>
              <a:gd name="T14" fmla="*/ 21212 w 21600"/>
              <a:gd name="T15" fmla="*/ 1314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87" y="10630"/>
                </a:moveTo>
                <a:cubicBezTo>
                  <a:pt x="2080" y="5829"/>
                  <a:pt x="5998" y="1985"/>
                  <a:pt x="10800" y="1986"/>
                </a:cubicBezTo>
                <a:cubicBezTo>
                  <a:pt x="15601" y="1986"/>
                  <a:pt x="19519" y="5829"/>
                  <a:pt x="19612" y="10630"/>
                </a:cubicBezTo>
                <a:lnTo>
                  <a:pt x="21597" y="10591"/>
                </a:lnTo>
                <a:cubicBezTo>
                  <a:pt x="21484" y="4709"/>
                  <a:pt x="16683" y="-1"/>
                  <a:pt x="10799" y="0"/>
                </a:cubicBezTo>
                <a:cubicBezTo>
                  <a:pt x="4916" y="0"/>
                  <a:pt x="115" y="4709"/>
                  <a:pt x="2" y="10591"/>
                </a:cubicBezTo>
                <a:lnTo>
                  <a:pt x="1987" y="10630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ar-JO"/>
          </a:p>
        </p:txBody>
      </p:sp>
      <p:sp>
        <p:nvSpPr>
          <p:cNvPr id="23" name="عنصر نائب للتاريخ 22"/>
          <p:cNvSpPr>
            <a:spLocks noGrp="1"/>
          </p:cNvSpPr>
          <p:nvPr>
            <p:ph type="dt" sz="half" idx="10"/>
          </p:nvPr>
        </p:nvSpPr>
        <p:spPr>
          <a:xfrm>
            <a:off x="6660232" y="6492875"/>
            <a:ext cx="2133600" cy="365125"/>
          </a:xfrm>
        </p:spPr>
        <p:txBody>
          <a:bodyPr/>
          <a:lstStyle/>
          <a:p>
            <a:fld id="{E8896698-44FA-452C-9589-A83152409B9F}" type="datetime8">
              <a:rPr lang="ar-JO" smtClean="0"/>
              <a:pPr/>
              <a:t>05 أيار، 20</a:t>
            </a:fld>
            <a:endParaRPr lang="ar-SA" dirty="0"/>
          </a:p>
        </p:txBody>
      </p:sp>
      <p:sp>
        <p:nvSpPr>
          <p:cNvPr id="24" name="عنصر نائب لرقم الشريحة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15</a:t>
            </a:fld>
            <a:endParaRPr lang="ar-SA"/>
          </a:p>
        </p:txBody>
      </p:sp>
      <p:sp>
        <p:nvSpPr>
          <p:cNvPr id="25" name="عنصر نائب للتذييل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A" dirty="0" smtClean="0"/>
              <a:t>إعداد وتصميم </a:t>
            </a:r>
            <a:r>
              <a:rPr lang="ar-SA" dirty="0" err="1" smtClean="0"/>
              <a:t>المعلمة </a:t>
            </a:r>
            <a:r>
              <a:rPr lang="ar-SA" dirty="0" smtClean="0"/>
              <a:t>: فايدة أبو عاذرة </a:t>
            </a:r>
            <a:endParaRPr lang="ar-SA" dirty="0"/>
          </a:p>
        </p:txBody>
      </p:sp>
      <p:sp>
        <p:nvSpPr>
          <p:cNvPr id="31" name="مستطيل مستدير الزوايا 30"/>
          <p:cNvSpPr/>
          <p:nvPr/>
        </p:nvSpPr>
        <p:spPr>
          <a:xfrm>
            <a:off x="4751512" y="3645024"/>
            <a:ext cx="4392488" cy="79208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>
              <a:spcBef>
                <a:spcPct val="50000"/>
              </a:spcBef>
            </a:pPr>
            <a:r>
              <a:rPr lang="ar-JO" sz="2400" b="1" dirty="0" smtClean="0"/>
              <a:t>بات المشروعُ </a:t>
            </a:r>
            <a:r>
              <a:rPr lang="ar-JO" sz="2400" b="1" dirty="0" err="1" smtClean="0"/>
              <a:t>كاملا  </a:t>
            </a:r>
            <a:r>
              <a:rPr lang="ar-JO" sz="2400" b="1" dirty="0" smtClean="0"/>
              <a:t>- المشروع</a:t>
            </a:r>
            <a:endParaRPr lang="ar-JO" sz="2800" b="1" dirty="0" smtClean="0"/>
          </a:p>
        </p:txBody>
      </p:sp>
      <p:sp>
        <p:nvSpPr>
          <p:cNvPr id="32" name="مستطيل مستدير الزوايا 31">
            <a:hlinkClick r:id="" action="ppaction://noaction" highlightClick="1"/>
          </p:cNvPr>
          <p:cNvSpPr/>
          <p:nvPr/>
        </p:nvSpPr>
        <p:spPr>
          <a:xfrm>
            <a:off x="7308304" y="4725144"/>
            <a:ext cx="1512168" cy="11521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spcBef>
                <a:spcPct val="50000"/>
              </a:spcBef>
            </a:pPr>
            <a:r>
              <a:rPr lang="ar-JO" sz="2400" b="1" dirty="0" smtClean="0">
                <a:solidFill>
                  <a:schemeClr val="tx1"/>
                </a:solidFill>
              </a:rPr>
              <a:t>اسم بات مرفوع 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35" name="مستطيل مستدير الزوايا 34"/>
          <p:cNvSpPr/>
          <p:nvPr/>
        </p:nvSpPr>
        <p:spPr>
          <a:xfrm>
            <a:off x="5580112" y="4725144"/>
            <a:ext cx="1512168" cy="115212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spcBef>
                <a:spcPct val="50000"/>
              </a:spcBef>
            </a:pPr>
            <a:r>
              <a:rPr lang="ar-JO" sz="2800" b="1" dirty="0" smtClean="0">
                <a:solidFill>
                  <a:schemeClr val="tx1"/>
                </a:solidFill>
              </a:rPr>
              <a:t>اسم بات منصوب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29" name="سهم إلى اليمين 28">
            <a:hlinkClick r:id="" action="ppaction://hlinkshowjump?jump=nextslide"/>
          </p:cNvPr>
          <p:cNvSpPr/>
          <p:nvPr/>
        </p:nvSpPr>
        <p:spPr>
          <a:xfrm>
            <a:off x="7308304" y="5993904"/>
            <a:ext cx="1835696" cy="864096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JO" sz="2400" b="1" dirty="0" smtClean="0"/>
              <a:t>السّؤال التالي </a:t>
            </a:r>
            <a:endParaRPr lang="ar-JO" sz="24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-0.03287 C -0.00833 -0.04005 -0.00381 -0.04468 -0.00173 -0.05301 C -0.00017 -0.05949 0.00382 -0.08519 0.00487 -0.09098 C 0.00643 -0.10024 0.0099 -0.10834 0.01164 -0.1176 C 0.01355 -0.12801 0.01372 -0.13519 0.01823 -0.14399 C 0.02223 -0.16042 0.02605 -0.17662 0.02987 -0.19306 C 0.03195 -0.20232 0.03803 -0.20787 0.03994 -0.21736 C 0.04306 -0.23218 0.04323 -0.24815 0.05157 -0.25973 C 0.05452 -0.27107 0.05643 -0.28195 0.0599 -0.29306 C 0.06164 -0.29885 0.06494 -0.31065 0.06494 -0.31042 C 0.06737 -0.32778 0.07761 -0.34699 0.0849 -0.36181 C 0.08646 -0.37014 0.08855 -0.37801 0.08994 -0.38635 C 0.09462 -0.4132 0.08976 -0.40162 0.09653 -0.41528 C 0.09705 -0.42408 0.09705 -0.43311 0.09827 -0.4419 C 0.10035 -0.45695 0.1066 -0.47176 0.1099 -0.48635 C 0.11389 -0.50371 0.10886 -0.49167 0.11494 -0.50417 C 0.11684 -0.51829 0.11789 -0.51551 0.12327 -0.52639 C 0.12535 -0.53473 0.12761 -0.53704 0.13316 -0.5419 C 0.13889 -0.55625 0.14983 -0.56412 0.1599 -0.57292 C 0.16615 -0.57824 0.16893 -0.58519 0.17657 -0.58843 C 0.18351 -0.59815 0.17778 -0.5919 0.19497 -0.59746 C 0.20521 -0.6007 0.19375 -0.59861 0.20816 -0.60417 C 0.21962 -0.60857 0.22483 -0.60834 0.2349 -0.61528 C 0.25487 -0.61366 0.275 -0.61274 0.29497 -0.61065 C 0.30226 -0.60996 0.30573 -0.59977 0.3132 -0.59746 C 0.31754 -0.58079 0.31129 -0.60162 0.31997 -0.58403 C 0.32101 -0.58218 0.32084 -0.5794 0.32153 -0.57732 C 0.32414 -0.57037 0.32518 -0.57061 0.32987 -0.56621 C 0.33264 -0.55579 0.33542 -0.54445 0.33994 -0.53519 C 0.34237 -0.51806 0.34341 -0.50024 0.34827 -0.48403 C 0.35053 -0.46829 0.35157 -0.44838 0.35816 -0.43519 C 0.35869 -0.42778 0.35886 -0.42037 0.3599 -0.41297 C 0.36042 -0.40903 0.36268 -0.40579 0.3632 -0.40186 C 0.36771 -0.36713 0.36702 -0.33172 0.37327 -0.29746 C 0.37379 -0.28936 0.37379 -0.28102 0.37483 -0.27292 C 0.37553 -0.2676 0.37778 -0.26274 0.3783 -0.25741 C 0.37934 -0.24792 0.379 -0.2382 0.37987 -0.22848 C 0.38021 -0.22477 0.38108 -0.22107 0.3816 -0.21736 C 0.38264 -0.19954 0.38212 -0.17894 0.38664 -0.16181 C 0.38716 -0.15741 0.38785 -0.15301 0.3882 -0.14861 C 0.38941 -0.1338 0.39011 -0.11899 0.3915 -0.10417 C 0.39289 -0.09098 0.39653 -0.06436 0.39653 -0.06436 C 0.39757 -0.03403 0.39775 -0.00324 0.39983 0.02708 C 0.40053 0.03611 0.40261 0.04514 0.40487 0.0537 C 0.40608 0.0581 0.40573 0.06389 0.40816 0.06713 C 0.40938 0.06875 0.41146 0.06851 0.4132 0.06921 C 0.41823 0.06782 0.42327 0.0662 0.4283 0.06481 C 0.43091 0.06412 0.43143 0.05879 0.43316 0.05601 C 0.43681 0.05 0.4375 0.05092 0.44323 0.04699 C 0.44688 0.03217 0.45157 0.01805 0.46164 0.00879 C 0.46928 -0.00649 0.46494 -0.00162 0.47327 -0.00857 C 0.47431 -0.01088 0.47466 -0.01459 0.47657 -0.01551 C 0.48403 -0.01806 0.48525 -0.01204 0.4882 -0.00625 C 0.48994 0.00185 0.49028 0.00764 0.49497 0.01342 C 0.49827 0.02801 0.50313 0.04166 0.5066 0.05601 C 0.50834 0.06319 0.51303 0.06875 0.51494 0.07592 C 0.51945 0.07523 0.52396 0.07546 0.5283 0.07361 C 0.53664 0.0699 0.53334 0.06689 0.5382 0.06041 C 0.54827 0.04699 0.53941 0.07106 0.5533 0.04259 C 0.55678 0.03541 0.55903 0.02685 0.5632 0.02037 C 0.56598 0.01574 0.57014 0.01342 0.57327 0.00879 C 0.575 -0.00093 0.57587 -0.00301 0.58316 -0.00625 C 0.58612 -0.00278 0.59098 -0.00186 0.59323 0.00254 C 0.59497 0.00532 0.59375 0.00995 0.59497 0.01342 C 0.59671 0.01805 0.6 0.02222 0.60157 0.02708 C 0.60556 0.04027 0.60816 0.0537 0.61164 0.06713 C 0.62084 0.06342 0.62917 0.05995 0.63664 0.05139 C 0.64237 0.0449 0.64323 0.04074 0.64983 0.03588 C 0.65209 0.03426 0.66216 0.03171 0.6632 0.03148 C 0.66476 0.0375 0.6658 0.04583 0.66823 0.05139 C 0.6724 0.06064 0.67934 0.07037 0.6849 0.07824 C 0.69115 0.07708 0.69844 0.0787 0.7033 0.07361 C 0.71424 0.06226 0.69879 0.0706 0.71164 0.06481 C 0.71962 0.06875 0.72726 0.07291 0.7349 0.07824 " pathEditMode="relative" rAng="0" ptsTypes="ffffff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" y="-23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18 -0.0257 C -0.00781 -0.03357 -0.00729 -0.04121 -0.0052 -0.05 C -0.00277 -0.07315 -0.00173 -0.09653 0.00313 -0.11899 C 0.00452 -0.13449 0.00608 -0.14861 0.0099 -0.16343 C 0.01025 -0.16713 0.01181 -0.18519 0.0132 -0.19005 C 0.01806 -0.20741 0.01528 -0.18658 0.01823 -0.20348 C 0.02205 -0.225 0.02223 -0.23241 0.02987 -0.25232 C 0.03195 -0.25787 0.03195 -0.26436 0.03316 -0.27014 C 0.03612 -0.28473 0.03803 -0.29885 0.04323 -0.31227 C 0.0474 -0.33797 0.05313 -0.3632 0.0599 -0.38774 C 0.0625 -0.39699 0.06285 -0.40556 0.06823 -0.41227 C 0.07188 -0.42431 0.07309 -0.43843 0.07987 -0.44792 C 0.0816 -0.45741 0.08421 -0.46412 0.0882 -0.47223 C 0.09254 -0.49098 0.08629 -0.46806 0.09323 -0.48334 C 0.0941 -0.48542 0.09601 -0.49769 0.09653 -0.49885 C 0.09983 -0.50741 0.10487 -0.51667 0.1099 -0.52338 C 0.11372 -0.53611 0.11563 -0.54445 0.12309 -0.5544 C 0.12553 -0.56412 0.12934 -0.57199 0.1349 -0.57894 C 0.1382 -0.59329 0.13369 -0.57755 0.14323 -0.59445 C 0.1448 -0.59723 0.14497 -0.60093 0.14653 -0.60348 C 0.15157 -0.61204 0.15799 -0.61922 0.1632 -0.62778 C 0.1658 -0.63889 0.17066 -0.6419 0.17813 -0.64792 C 0.18178 -0.66181 0.17726 -0.65093 0.1948 -0.65672 C 0.19671 -0.65741 0.19792 -0.65996 0.19983 -0.66111 C 0.21007 -0.66713 0.21441 -0.66621 0.22657 -0.66783 C 0.24445 -0.67385 0.26164 -0.67408 0.27987 -0.66783 C 0.28681 -0.66181 0.29393 -0.65625 0.30157 -0.65232 C 0.30261 -0.65 0.30348 -0.64746 0.30487 -0.64561 C 0.30678 -0.64306 0.31007 -0.64213 0.31146 -0.63889 C 0.31303 -0.63496 0.31216 -0.62986 0.3132 -0.6257 C 0.31389 -0.62315 0.31546 -0.6213 0.3165 -0.61899 C 0.31823 -0.61019 0.31945 -0.6044 0.32309 -0.59676 C 0.32622 -0.56829 0.33039 -0.54121 0.32657 -0.51227 C 0.32587 -0.50649 0.32014 -0.5044 0.3165 -0.50116 C 0.30556 -0.49098 0.29636 -0.48889 0.28316 -0.48565 C 0.27205 -0.48635 0.26077 -0.48473 0.24983 -0.48774 C 0.24219 -0.48982 0.24393 -0.49769 0.2415 -0.50348 C 0.23559 -0.51644 0.23455 -0.51713 0.22813 -0.5257 C 0.22761 -0.52778 0.22744 -0.53033 0.22657 -0.53218 C 0.2257 -0.53403 0.22379 -0.53473 0.22309 -0.53681 C 0.21441 -0.56343 0.22761 -0.53588 0.21806 -0.5544 C 0.21494 -0.5794 0.2073 -0.6169 0.22153 -0.63681 C 0.22205 -0.63982 0.22119 -0.64399 0.22309 -0.64561 C 0.22744 -0.64954 0.23316 -0.65 0.2382 -0.65232 C 0.24011 -0.65324 0.24132 -0.65625 0.24306 -0.65672 C 0.25018 -0.65857 0.25764 -0.65834 0.26476 -0.65903 C 0.28403 -0.65579 0.27414 -0.65926 0.2849 -0.64561 C 0.28959 -0.6257 0.28264 -0.65301 0.28976 -0.63218 C 0.29237 -0.62431 0.2941 -0.61598 0.29653 -0.60787 C 0.29705 -0.60417 0.29723 -0.60024 0.29809 -0.59676 C 0.29896 -0.59352 0.30139 -0.59121 0.30157 -0.58774 C 0.30209 -0.57223 0.30296 -0.55625 0.29983 -0.54121 C 0.29879 -0.53611 0.29358 -0.5338 0.28976 -0.53218 C 0.27865 -0.52732 0.26806 -0.52338 0.25643 -0.52107 C 0.23768 -0.51297 0.24046 -0.51482 0.2132 -0.51667 C 0.19619 -0.52431 0.20244 -0.51945 0.19323 -0.52778 C 0.18994 -0.53611 0.18542 -0.54121 0.18316 -0.55 C 0.18438 -0.57593 0.18351 -0.6007 0.19323 -0.62338 C 0.20643 -0.6544 0.19184 -0.61736 0.20157 -0.63681 C 0.20278 -0.63959 0.20313 -0.64329 0.20487 -0.64561 C 0.20764 -0.64931 0.21476 -0.6544 0.21476 -0.65417 C 0.21528 -0.64769 0.21962 -0.63982 0.2165 -0.63449 C 0.21424 -0.63079 0.20903 -0.63866 0.20816 -0.64329 C 0.20712 -0.64769 0.20938 -0.65301 0.21146 -0.65672 C 0.21303 -0.65949 0.21598 -0.65949 0.21806 -0.66111 C 0.23907 -0.67686 0.22778 -0.67269 0.24306 -0.67662 C 0.27483 -0.69422 0.29011 -0.68241 0.33646 -0.68125 C 0.33803 -0.68079 0.34948 -0.67778 0.35157 -0.67662 C 0.3533 -0.6757 0.35469 -0.67338 0.35643 -0.67223 C 0.35799 -0.6713 0.35973 -0.67084 0.36146 -0.67014 C 0.36476 -0.66875 0.37153 -0.66551 0.37153 -0.66528 C 0.38143 -0.65278 0.38855 -0.65186 0.40157 -0.64792 C 0.40973 -0.63658 0.41667 -0.63936 0.42483 -0.63218 C 0.42813 -0.62917 0.4316 -0.62639 0.4349 -0.62338 C 0.43629 -0.62223 0.44566 -0.6088 0.44792 -0.60556 C 0.45087 -0.60186 0.45643 -0.59445 0.45643 -0.59422 C 0.46042 -0.57778 0.45452 -0.59861 0.4632 -0.58125 C 0.46407 -0.5794 0.46372 -0.57639 0.46476 -0.57454 C 0.4658 -0.57199 0.46806 -0.57014 0.4698 -0.56783 C 0.47084 -0.56412 0.47171 -0.56019 0.47292 -0.55672 C 0.47448 -0.55348 0.47709 -0.55139 0.47813 -0.54792 C 0.48178 -0.53588 0.47744 -0.53403 0.48316 -0.52338 C 0.48594 -0.51829 0.49323 -0.50996 0.49323 -0.50973 C 0.49584 -0.49931 0.50053 -0.49352 0.50816 -0.49005 C 0.51268 -0.49144 0.51737 -0.4919 0.52119 -0.49445 C 0.52518 -0.49653 0.52761 -0.50186 0.53143 -0.50348 C 0.53316 -0.50417 0.5349 -0.50463 0.53646 -0.50556 C 0.53872 -0.50695 0.5408 -0.50834 0.54323 -0.50996 C 0.54671 -0.51274 0.55313 -0.51899 0.55313 -0.51875 C 0.55608 -0.53056 0.5533 -0.52408 0.5632 -0.53681 C 0.56494 -0.53912 0.56511 -0.54283 0.5665 -0.54561 C 0.56771 -0.54815 0.5698 -0.55024 0.57119 -0.55232 C 0.58021 -0.56227 0.59046 -0.56644 0.59983 -0.57454 C 0.60816 -0.57385 0.61684 -0.5757 0.62483 -0.57223 C 0.62934 -0.57014 0.6316 -0.56343 0.6349 -0.55903 C 0.63612 -0.55741 0.6382 -0.5544 0.6382 -0.55417 C 0.64289 -0.53496 0.63594 -0.55996 0.64323 -0.54329 C 0.64636 -0.53611 0.64879 -0.52848 0.65157 -0.52107 C 0.65504 -0.51158 0.65382 -0.50209 0.6599 -0.49445 C 0.66372 -0.47801 0.67483 -0.46667 0.6849 -0.45672 C 0.70226 -0.45903 0.71077 -0.45371 0.72153 -0.46551 C 0.72275 -0.4669 0.72379 -0.46852 0.72483 -0.47014 C 0.72605 -0.47223 0.72657 -0.475 0.72813 -0.47662 C 0.73125 -0.4801 0.7349 -0.48264 0.7382 -0.48565 C 0.73994 -0.48704 0.74323 -0.49005 0.74323 -0.48982 C 0.74914 -0.50209 0.74306 -0.49306 0.75313 -0.49885 C 0.75504 -0.5 0.75625 -0.50232 0.75816 -0.50348 C 0.76737 -0.50973 0.7783 -0.5125 0.7882 -0.51667 C 0.80296 -0.51505 0.80764 -0.51713 0.81823 -0.50787 C 0.82084 -0.49676 0.82709 -0.48704 0.83316 -0.47894 " pathEditMode="relative" rAng="0" ptsTypes="fffffffffffffffffffffffffffffffffffffffffffffffffffffffffffffffffffffffffffffffffffffffffffffffffffffffffffffA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2" y="-33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theme/theme1.xml><?xml version="1.0" encoding="utf-8"?>
<a:theme xmlns:a="http://schemas.openxmlformats.org/drawingml/2006/main" name="لعبة الضمير المتصل صف 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لعبة الضمير المتصل صف 7</Template>
  <TotalTime>45</TotalTime>
  <Words>315</Words>
  <Application>Microsoft Office PowerPoint</Application>
  <PresentationFormat>عرض على الشاشة (3:4)‏</PresentationFormat>
  <Paragraphs>108</Paragraphs>
  <Slides>15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15</vt:i4>
      </vt:variant>
    </vt:vector>
  </HeadingPairs>
  <TitlesOfParts>
    <vt:vector size="16" baseType="lpstr">
      <vt:lpstr>لعبة الضمير المتصل صف 7</vt:lpstr>
      <vt:lpstr>الشريحة 1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  <vt:lpstr>الشريحة 11</vt:lpstr>
      <vt:lpstr>الشريحة 12</vt:lpstr>
      <vt:lpstr>الشريحة 13</vt:lpstr>
      <vt:lpstr>الشريحة 14</vt:lpstr>
      <vt:lpstr>الشريحة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a</dc:creator>
  <cp:lastModifiedBy>a</cp:lastModifiedBy>
  <cp:revision>6</cp:revision>
  <dcterms:created xsi:type="dcterms:W3CDTF">2020-03-02T06:11:56Z</dcterms:created>
  <dcterms:modified xsi:type="dcterms:W3CDTF">2020-05-05T20:58:14Z</dcterms:modified>
  <cp:contentStatus>نهائي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